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rawings/drawing1.xml" ContentType="application/vnd.openxmlformats-officedocument.drawingml.chartshap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379" r:id="rId2"/>
    <p:sldId id="430" r:id="rId3"/>
    <p:sldId id="429" r:id="rId4"/>
    <p:sldId id="432" r:id="rId5"/>
    <p:sldId id="433" r:id="rId6"/>
    <p:sldId id="434" r:id="rId7"/>
    <p:sldId id="403" r:id="rId8"/>
    <p:sldId id="423" r:id="rId9"/>
    <p:sldId id="424" r:id="rId10"/>
    <p:sldId id="425" r:id="rId11"/>
    <p:sldId id="426" r:id="rId12"/>
    <p:sldId id="427" r:id="rId13"/>
    <p:sldId id="428" r:id="rId14"/>
    <p:sldId id="395" r:id="rId15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66FFFF"/>
    <a:srgbClr val="FF6600"/>
    <a:srgbClr val="FFFF00"/>
    <a:srgbClr val="FFFF99"/>
    <a:srgbClr val="00FF00"/>
    <a:srgbClr val="FFCC00"/>
    <a:srgbClr val="E2CFF1"/>
    <a:srgbClr val="FF9933"/>
    <a:srgbClr val="FFFFFF"/>
    <a:srgbClr val="C6D9F1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38" autoAdjust="0"/>
    <p:restoredTop sz="80629" autoAdjust="0"/>
  </p:normalViewPr>
  <p:slideViewPr>
    <p:cSldViewPr>
      <p:cViewPr>
        <p:scale>
          <a:sx n="66" d="100"/>
          <a:sy n="66" d="100"/>
        </p:scale>
        <p:origin x="-2454" y="-4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oleObject" Target="file:///C:\EFR%20nutrient%20synthesis\Working%20files%20-%20Effie\Site%20files\Luquillo\Archive\Data%20from%20LEF%20web%20site\Preliminary%20graphs\PreliminaryGraphsbyEAG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en-US"/>
  <c:chart>
    <c:autoTitleDeleted val="1"/>
    <c:plotArea>
      <c:layout>
        <c:manualLayout>
          <c:layoutTarget val="inner"/>
          <c:xMode val="edge"/>
          <c:yMode val="edge"/>
          <c:x val="0.14079629297152274"/>
          <c:y val="2.449414270500537E-2"/>
          <c:w val="0.8255831131857706"/>
          <c:h val="0.79495358607330635"/>
        </c:manualLayout>
      </c:layout>
      <c:scatterChart>
        <c:scatterStyle val="smoothMarker"/>
        <c:ser>
          <c:idx val="1"/>
          <c:order val="0"/>
          <c:tx>
            <c:v>Sonadora</c:v>
          </c:tx>
          <c:spPr>
            <a:ln w="38100">
              <a:solidFill>
                <a:srgbClr val="0000FF"/>
              </a:solidFill>
              <a:prstDash val="solid"/>
            </a:ln>
          </c:spPr>
          <c:marker>
            <c:symbol val="none"/>
          </c:marker>
          <c:xVal>
            <c:numRef>
              <c:f>QuebradaSonadora!$C$2:$C$1323</c:f>
              <c:numCache>
                <c:formatCode>m/d/yyyy\ h:mm</c:formatCode>
                <c:ptCount val="1322"/>
                <c:pt idx="0">
                  <c:v>30322</c:v>
                </c:pt>
                <c:pt idx="1">
                  <c:v>30470</c:v>
                </c:pt>
                <c:pt idx="2">
                  <c:v>30475</c:v>
                </c:pt>
                <c:pt idx="3">
                  <c:v>30480</c:v>
                </c:pt>
                <c:pt idx="4">
                  <c:v>30483</c:v>
                </c:pt>
                <c:pt idx="5">
                  <c:v>30487</c:v>
                </c:pt>
                <c:pt idx="6">
                  <c:v>30494</c:v>
                </c:pt>
                <c:pt idx="7">
                  <c:v>30502</c:v>
                </c:pt>
                <c:pt idx="8">
                  <c:v>30508</c:v>
                </c:pt>
                <c:pt idx="9">
                  <c:v>30518</c:v>
                </c:pt>
                <c:pt idx="10">
                  <c:v>30523</c:v>
                </c:pt>
                <c:pt idx="11">
                  <c:v>30529</c:v>
                </c:pt>
                <c:pt idx="12">
                  <c:v>30536</c:v>
                </c:pt>
                <c:pt idx="13">
                  <c:v>30543</c:v>
                </c:pt>
                <c:pt idx="14">
                  <c:v>30546</c:v>
                </c:pt>
                <c:pt idx="15">
                  <c:v>30550</c:v>
                </c:pt>
                <c:pt idx="16">
                  <c:v>30557</c:v>
                </c:pt>
                <c:pt idx="17">
                  <c:v>30565</c:v>
                </c:pt>
                <c:pt idx="18">
                  <c:v>30571</c:v>
                </c:pt>
                <c:pt idx="19">
                  <c:v>30578</c:v>
                </c:pt>
                <c:pt idx="20">
                  <c:v>30585</c:v>
                </c:pt>
                <c:pt idx="21">
                  <c:v>30592</c:v>
                </c:pt>
                <c:pt idx="22">
                  <c:v>30599</c:v>
                </c:pt>
                <c:pt idx="23">
                  <c:v>30606</c:v>
                </c:pt>
                <c:pt idx="24">
                  <c:v>30613</c:v>
                </c:pt>
                <c:pt idx="25">
                  <c:v>30620</c:v>
                </c:pt>
                <c:pt idx="26">
                  <c:v>30627</c:v>
                </c:pt>
                <c:pt idx="27">
                  <c:v>30634</c:v>
                </c:pt>
                <c:pt idx="28">
                  <c:v>30641</c:v>
                </c:pt>
                <c:pt idx="29">
                  <c:v>30648</c:v>
                </c:pt>
                <c:pt idx="30">
                  <c:v>30655</c:v>
                </c:pt>
                <c:pt idx="31">
                  <c:v>30662</c:v>
                </c:pt>
                <c:pt idx="32">
                  <c:v>30669</c:v>
                </c:pt>
                <c:pt idx="33">
                  <c:v>30677</c:v>
                </c:pt>
                <c:pt idx="34">
                  <c:v>30684</c:v>
                </c:pt>
                <c:pt idx="35">
                  <c:v>30690</c:v>
                </c:pt>
                <c:pt idx="36">
                  <c:v>30697</c:v>
                </c:pt>
                <c:pt idx="37">
                  <c:v>30700</c:v>
                </c:pt>
                <c:pt idx="38">
                  <c:v>30700</c:v>
                </c:pt>
                <c:pt idx="39">
                  <c:v>30700</c:v>
                </c:pt>
                <c:pt idx="40">
                  <c:v>30700</c:v>
                </c:pt>
                <c:pt idx="41">
                  <c:v>30700</c:v>
                </c:pt>
                <c:pt idx="42">
                  <c:v>30701</c:v>
                </c:pt>
                <c:pt idx="43">
                  <c:v>30701</c:v>
                </c:pt>
                <c:pt idx="44">
                  <c:v>30701</c:v>
                </c:pt>
                <c:pt idx="45">
                  <c:v>30701</c:v>
                </c:pt>
                <c:pt idx="46">
                  <c:v>30704</c:v>
                </c:pt>
                <c:pt idx="47">
                  <c:v>30711</c:v>
                </c:pt>
                <c:pt idx="48">
                  <c:v>30719</c:v>
                </c:pt>
                <c:pt idx="49">
                  <c:v>30725</c:v>
                </c:pt>
                <c:pt idx="50">
                  <c:v>30733</c:v>
                </c:pt>
                <c:pt idx="51">
                  <c:v>30739</c:v>
                </c:pt>
                <c:pt idx="52">
                  <c:v>30746</c:v>
                </c:pt>
                <c:pt idx="53">
                  <c:v>30753</c:v>
                </c:pt>
                <c:pt idx="54">
                  <c:v>30760</c:v>
                </c:pt>
                <c:pt idx="55">
                  <c:v>30768</c:v>
                </c:pt>
                <c:pt idx="56">
                  <c:v>30769</c:v>
                </c:pt>
                <c:pt idx="57">
                  <c:v>30774</c:v>
                </c:pt>
                <c:pt idx="58">
                  <c:v>30781</c:v>
                </c:pt>
                <c:pt idx="59">
                  <c:v>30789</c:v>
                </c:pt>
                <c:pt idx="60">
                  <c:v>30795</c:v>
                </c:pt>
                <c:pt idx="61">
                  <c:v>30802</c:v>
                </c:pt>
                <c:pt idx="62">
                  <c:v>30809</c:v>
                </c:pt>
                <c:pt idx="63">
                  <c:v>30816</c:v>
                </c:pt>
                <c:pt idx="64">
                  <c:v>30823</c:v>
                </c:pt>
                <c:pt idx="65">
                  <c:v>30829</c:v>
                </c:pt>
                <c:pt idx="66">
                  <c:v>30832</c:v>
                </c:pt>
                <c:pt idx="67">
                  <c:v>30832</c:v>
                </c:pt>
                <c:pt idx="68">
                  <c:v>30832</c:v>
                </c:pt>
                <c:pt idx="69">
                  <c:v>30833</c:v>
                </c:pt>
                <c:pt idx="70">
                  <c:v>30833</c:v>
                </c:pt>
                <c:pt idx="71">
                  <c:v>30833</c:v>
                </c:pt>
                <c:pt idx="72">
                  <c:v>30837</c:v>
                </c:pt>
                <c:pt idx="73">
                  <c:v>30839</c:v>
                </c:pt>
                <c:pt idx="74">
                  <c:v>30844</c:v>
                </c:pt>
                <c:pt idx="75">
                  <c:v>30847</c:v>
                </c:pt>
                <c:pt idx="76">
                  <c:v>30851</c:v>
                </c:pt>
                <c:pt idx="77">
                  <c:v>30858</c:v>
                </c:pt>
                <c:pt idx="78">
                  <c:v>30865</c:v>
                </c:pt>
                <c:pt idx="79">
                  <c:v>30867</c:v>
                </c:pt>
                <c:pt idx="80">
                  <c:v>30872</c:v>
                </c:pt>
                <c:pt idx="81">
                  <c:v>30879</c:v>
                </c:pt>
                <c:pt idx="82">
                  <c:v>30886</c:v>
                </c:pt>
                <c:pt idx="83">
                  <c:v>30893</c:v>
                </c:pt>
                <c:pt idx="84">
                  <c:v>30900</c:v>
                </c:pt>
                <c:pt idx="85">
                  <c:v>30907</c:v>
                </c:pt>
                <c:pt idx="86">
                  <c:v>30914</c:v>
                </c:pt>
                <c:pt idx="87">
                  <c:v>30921</c:v>
                </c:pt>
                <c:pt idx="88">
                  <c:v>30929</c:v>
                </c:pt>
                <c:pt idx="89">
                  <c:v>30935</c:v>
                </c:pt>
                <c:pt idx="90">
                  <c:v>30938</c:v>
                </c:pt>
                <c:pt idx="91">
                  <c:v>30943</c:v>
                </c:pt>
                <c:pt idx="92">
                  <c:v>30949</c:v>
                </c:pt>
                <c:pt idx="93">
                  <c:v>30956</c:v>
                </c:pt>
                <c:pt idx="94">
                  <c:v>30963</c:v>
                </c:pt>
                <c:pt idx="95">
                  <c:v>30970</c:v>
                </c:pt>
                <c:pt idx="96">
                  <c:v>30977</c:v>
                </c:pt>
                <c:pt idx="97">
                  <c:v>30984</c:v>
                </c:pt>
                <c:pt idx="98">
                  <c:v>30994</c:v>
                </c:pt>
                <c:pt idx="99">
                  <c:v>31000</c:v>
                </c:pt>
                <c:pt idx="100">
                  <c:v>31007</c:v>
                </c:pt>
                <c:pt idx="101">
                  <c:v>31014</c:v>
                </c:pt>
                <c:pt idx="102">
                  <c:v>31021</c:v>
                </c:pt>
                <c:pt idx="103">
                  <c:v>31027</c:v>
                </c:pt>
                <c:pt idx="104">
                  <c:v>31035</c:v>
                </c:pt>
                <c:pt idx="105">
                  <c:v>31043</c:v>
                </c:pt>
                <c:pt idx="106">
                  <c:v>31050</c:v>
                </c:pt>
                <c:pt idx="107">
                  <c:v>31056</c:v>
                </c:pt>
                <c:pt idx="108">
                  <c:v>31063</c:v>
                </c:pt>
                <c:pt idx="109">
                  <c:v>31069</c:v>
                </c:pt>
                <c:pt idx="110">
                  <c:v>31076</c:v>
                </c:pt>
                <c:pt idx="111">
                  <c:v>31083</c:v>
                </c:pt>
                <c:pt idx="112">
                  <c:v>31090</c:v>
                </c:pt>
                <c:pt idx="113">
                  <c:v>31097</c:v>
                </c:pt>
                <c:pt idx="114">
                  <c:v>31104</c:v>
                </c:pt>
                <c:pt idx="115">
                  <c:v>31112</c:v>
                </c:pt>
                <c:pt idx="116">
                  <c:v>31118</c:v>
                </c:pt>
                <c:pt idx="117">
                  <c:v>31125</c:v>
                </c:pt>
                <c:pt idx="118">
                  <c:v>31132</c:v>
                </c:pt>
                <c:pt idx="119">
                  <c:v>31139</c:v>
                </c:pt>
                <c:pt idx="120">
                  <c:v>31146</c:v>
                </c:pt>
                <c:pt idx="121">
                  <c:v>31153</c:v>
                </c:pt>
                <c:pt idx="122">
                  <c:v>31160</c:v>
                </c:pt>
                <c:pt idx="123">
                  <c:v>31160</c:v>
                </c:pt>
                <c:pt idx="124">
                  <c:v>31167</c:v>
                </c:pt>
                <c:pt idx="125">
                  <c:v>31174</c:v>
                </c:pt>
                <c:pt idx="126">
                  <c:v>31181</c:v>
                </c:pt>
                <c:pt idx="127">
                  <c:v>31181</c:v>
                </c:pt>
                <c:pt idx="128">
                  <c:v>31188</c:v>
                </c:pt>
                <c:pt idx="129">
                  <c:v>31195</c:v>
                </c:pt>
                <c:pt idx="130">
                  <c:v>31202</c:v>
                </c:pt>
                <c:pt idx="131">
                  <c:v>31209</c:v>
                </c:pt>
                <c:pt idx="132">
                  <c:v>31216</c:v>
                </c:pt>
                <c:pt idx="133">
                  <c:v>31223</c:v>
                </c:pt>
                <c:pt idx="134">
                  <c:v>31230</c:v>
                </c:pt>
                <c:pt idx="135">
                  <c:v>31237</c:v>
                </c:pt>
                <c:pt idx="136">
                  <c:v>31244</c:v>
                </c:pt>
                <c:pt idx="137">
                  <c:v>31251</c:v>
                </c:pt>
                <c:pt idx="138">
                  <c:v>31258</c:v>
                </c:pt>
                <c:pt idx="139">
                  <c:v>31265</c:v>
                </c:pt>
                <c:pt idx="140">
                  <c:v>31272</c:v>
                </c:pt>
                <c:pt idx="141">
                  <c:v>31279</c:v>
                </c:pt>
                <c:pt idx="142">
                  <c:v>31286</c:v>
                </c:pt>
                <c:pt idx="143">
                  <c:v>31293</c:v>
                </c:pt>
                <c:pt idx="144">
                  <c:v>31300</c:v>
                </c:pt>
                <c:pt idx="145">
                  <c:v>31307</c:v>
                </c:pt>
                <c:pt idx="146">
                  <c:v>31313</c:v>
                </c:pt>
                <c:pt idx="147">
                  <c:v>31313</c:v>
                </c:pt>
                <c:pt idx="148">
                  <c:v>31314</c:v>
                </c:pt>
                <c:pt idx="149">
                  <c:v>31314</c:v>
                </c:pt>
                <c:pt idx="150">
                  <c:v>31321</c:v>
                </c:pt>
                <c:pt idx="151">
                  <c:v>31328</c:v>
                </c:pt>
                <c:pt idx="152">
                  <c:v>31335</c:v>
                </c:pt>
                <c:pt idx="153">
                  <c:v>31342</c:v>
                </c:pt>
                <c:pt idx="154">
                  <c:v>31349</c:v>
                </c:pt>
                <c:pt idx="155">
                  <c:v>31356</c:v>
                </c:pt>
                <c:pt idx="156">
                  <c:v>31363</c:v>
                </c:pt>
                <c:pt idx="157">
                  <c:v>31363</c:v>
                </c:pt>
                <c:pt idx="158">
                  <c:v>31363</c:v>
                </c:pt>
                <c:pt idx="159">
                  <c:v>31364</c:v>
                </c:pt>
                <c:pt idx="160">
                  <c:v>31364</c:v>
                </c:pt>
                <c:pt idx="161">
                  <c:v>31364</c:v>
                </c:pt>
                <c:pt idx="162">
                  <c:v>31364</c:v>
                </c:pt>
                <c:pt idx="163">
                  <c:v>31364</c:v>
                </c:pt>
                <c:pt idx="164">
                  <c:v>31364</c:v>
                </c:pt>
                <c:pt idx="165">
                  <c:v>31364</c:v>
                </c:pt>
                <c:pt idx="166">
                  <c:v>31364</c:v>
                </c:pt>
                <c:pt idx="167">
                  <c:v>31364</c:v>
                </c:pt>
                <c:pt idx="168">
                  <c:v>31364</c:v>
                </c:pt>
                <c:pt idx="169">
                  <c:v>31366</c:v>
                </c:pt>
                <c:pt idx="170">
                  <c:v>31366</c:v>
                </c:pt>
                <c:pt idx="171">
                  <c:v>31371</c:v>
                </c:pt>
                <c:pt idx="172">
                  <c:v>31377</c:v>
                </c:pt>
                <c:pt idx="173">
                  <c:v>31384</c:v>
                </c:pt>
                <c:pt idx="174">
                  <c:v>31391</c:v>
                </c:pt>
                <c:pt idx="175">
                  <c:v>31398</c:v>
                </c:pt>
                <c:pt idx="176">
                  <c:v>31405</c:v>
                </c:pt>
                <c:pt idx="177">
                  <c:v>31411</c:v>
                </c:pt>
                <c:pt idx="178">
                  <c:v>31419</c:v>
                </c:pt>
                <c:pt idx="179">
                  <c:v>31426</c:v>
                </c:pt>
                <c:pt idx="180">
                  <c:v>31433</c:v>
                </c:pt>
                <c:pt idx="181">
                  <c:v>31440</c:v>
                </c:pt>
                <c:pt idx="182">
                  <c:v>31447</c:v>
                </c:pt>
                <c:pt idx="183">
                  <c:v>31454</c:v>
                </c:pt>
                <c:pt idx="184">
                  <c:v>31461</c:v>
                </c:pt>
                <c:pt idx="185">
                  <c:v>31468</c:v>
                </c:pt>
                <c:pt idx="186">
                  <c:v>31475</c:v>
                </c:pt>
                <c:pt idx="187">
                  <c:v>31482</c:v>
                </c:pt>
                <c:pt idx="188">
                  <c:v>31489</c:v>
                </c:pt>
                <c:pt idx="189">
                  <c:v>31496</c:v>
                </c:pt>
                <c:pt idx="190">
                  <c:v>31503</c:v>
                </c:pt>
                <c:pt idx="191">
                  <c:v>31510</c:v>
                </c:pt>
                <c:pt idx="192">
                  <c:v>31517</c:v>
                </c:pt>
                <c:pt idx="193">
                  <c:v>31524</c:v>
                </c:pt>
                <c:pt idx="194">
                  <c:v>31531</c:v>
                </c:pt>
                <c:pt idx="195">
                  <c:v>31538</c:v>
                </c:pt>
                <c:pt idx="196">
                  <c:v>31546</c:v>
                </c:pt>
                <c:pt idx="197">
                  <c:v>31552</c:v>
                </c:pt>
                <c:pt idx="198">
                  <c:v>31559</c:v>
                </c:pt>
                <c:pt idx="199">
                  <c:v>31566</c:v>
                </c:pt>
                <c:pt idx="200">
                  <c:v>31573</c:v>
                </c:pt>
                <c:pt idx="201">
                  <c:v>31580</c:v>
                </c:pt>
                <c:pt idx="202">
                  <c:v>31587</c:v>
                </c:pt>
                <c:pt idx="203">
                  <c:v>31594</c:v>
                </c:pt>
                <c:pt idx="204">
                  <c:v>31601</c:v>
                </c:pt>
                <c:pt idx="205">
                  <c:v>31608</c:v>
                </c:pt>
                <c:pt idx="206">
                  <c:v>31615</c:v>
                </c:pt>
                <c:pt idx="207">
                  <c:v>31622</c:v>
                </c:pt>
                <c:pt idx="208">
                  <c:v>31629</c:v>
                </c:pt>
                <c:pt idx="209">
                  <c:v>31636</c:v>
                </c:pt>
                <c:pt idx="210">
                  <c:v>31643</c:v>
                </c:pt>
                <c:pt idx="211">
                  <c:v>31650</c:v>
                </c:pt>
                <c:pt idx="212">
                  <c:v>31657</c:v>
                </c:pt>
                <c:pt idx="213">
                  <c:v>31664</c:v>
                </c:pt>
                <c:pt idx="214">
                  <c:v>31671</c:v>
                </c:pt>
                <c:pt idx="215">
                  <c:v>31679</c:v>
                </c:pt>
                <c:pt idx="216">
                  <c:v>31686</c:v>
                </c:pt>
                <c:pt idx="217">
                  <c:v>31692</c:v>
                </c:pt>
                <c:pt idx="218">
                  <c:v>31699</c:v>
                </c:pt>
                <c:pt idx="219">
                  <c:v>31706</c:v>
                </c:pt>
                <c:pt idx="220">
                  <c:v>31713</c:v>
                </c:pt>
                <c:pt idx="221">
                  <c:v>31720</c:v>
                </c:pt>
                <c:pt idx="222">
                  <c:v>31726</c:v>
                </c:pt>
                <c:pt idx="223">
                  <c:v>31734</c:v>
                </c:pt>
                <c:pt idx="224">
                  <c:v>31741</c:v>
                </c:pt>
                <c:pt idx="225">
                  <c:v>31748</c:v>
                </c:pt>
                <c:pt idx="226">
                  <c:v>31755</c:v>
                </c:pt>
                <c:pt idx="227">
                  <c:v>31762</c:v>
                </c:pt>
                <c:pt idx="228">
                  <c:v>31769</c:v>
                </c:pt>
                <c:pt idx="229">
                  <c:v>31776</c:v>
                </c:pt>
                <c:pt idx="230">
                  <c:v>31782</c:v>
                </c:pt>
                <c:pt idx="231">
                  <c:v>31790</c:v>
                </c:pt>
                <c:pt idx="232">
                  <c:v>31797</c:v>
                </c:pt>
                <c:pt idx="233">
                  <c:v>31804</c:v>
                </c:pt>
                <c:pt idx="234">
                  <c:v>31811</c:v>
                </c:pt>
                <c:pt idx="235">
                  <c:v>31818</c:v>
                </c:pt>
                <c:pt idx="236">
                  <c:v>31825</c:v>
                </c:pt>
                <c:pt idx="237">
                  <c:v>31832</c:v>
                </c:pt>
                <c:pt idx="238">
                  <c:v>31839</c:v>
                </c:pt>
                <c:pt idx="239">
                  <c:v>31846</c:v>
                </c:pt>
                <c:pt idx="240">
                  <c:v>31853</c:v>
                </c:pt>
                <c:pt idx="241">
                  <c:v>31860</c:v>
                </c:pt>
                <c:pt idx="242">
                  <c:v>31867</c:v>
                </c:pt>
                <c:pt idx="243">
                  <c:v>31874</c:v>
                </c:pt>
                <c:pt idx="244">
                  <c:v>31881</c:v>
                </c:pt>
                <c:pt idx="245">
                  <c:v>31888</c:v>
                </c:pt>
                <c:pt idx="246">
                  <c:v>31895</c:v>
                </c:pt>
                <c:pt idx="247">
                  <c:v>31902</c:v>
                </c:pt>
                <c:pt idx="248">
                  <c:v>31909</c:v>
                </c:pt>
                <c:pt idx="249">
                  <c:v>31916</c:v>
                </c:pt>
                <c:pt idx="250">
                  <c:v>31923</c:v>
                </c:pt>
                <c:pt idx="251">
                  <c:v>31930</c:v>
                </c:pt>
                <c:pt idx="252">
                  <c:v>31937</c:v>
                </c:pt>
                <c:pt idx="253">
                  <c:v>31944</c:v>
                </c:pt>
                <c:pt idx="254">
                  <c:v>31951</c:v>
                </c:pt>
                <c:pt idx="255">
                  <c:v>31958</c:v>
                </c:pt>
                <c:pt idx="256">
                  <c:v>31965</c:v>
                </c:pt>
                <c:pt idx="257">
                  <c:v>31972</c:v>
                </c:pt>
                <c:pt idx="258">
                  <c:v>31979</c:v>
                </c:pt>
                <c:pt idx="259">
                  <c:v>31986</c:v>
                </c:pt>
                <c:pt idx="260">
                  <c:v>31993</c:v>
                </c:pt>
                <c:pt idx="261">
                  <c:v>32000</c:v>
                </c:pt>
                <c:pt idx="262">
                  <c:v>32007</c:v>
                </c:pt>
                <c:pt idx="263">
                  <c:v>32014</c:v>
                </c:pt>
                <c:pt idx="264">
                  <c:v>32021</c:v>
                </c:pt>
                <c:pt idx="265">
                  <c:v>32028</c:v>
                </c:pt>
                <c:pt idx="266">
                  <c:v>32035</c:v>
                </c:pt>
                <c:pt idx="267">
                  <c:v>32042</c:v>
                </c:pt>
                <c:pt idx="268">
                  <c:v>32049</c:v>
                </c:pt>
                <c:pt idx="269">
                  <c:v>32056</c:v>
                </c:pt>
                <c:pt idx="270">
                  <c:v>32063</c:v>
                </c:pt>
                <c:pt idx="271">
                  <c:v>32070</c:v>
                </c:pt>
                <c:pt idx="272">
                  <c:v>32077</c:v>
                </c:pt>
                <c:pt idx="273">
                  <c:v>32084</c:v>
                </c:pt>
                <c:pt idx="274">
                  <c:v>32091</c:v>
                </c:pt>
                <c:pt idx="275">
                  <c:v>32098</c:v>
                </c:pt>
                <c:pt idx="276">
                  <c:v>32105</c:v>
                </c:pt>
                <c:pt idx="277">
                  <c:v>32112</c:v>
                </c:pt>
                <c:pt idx="278">
                  <c:v>32126</c:v>
                </c:pt>
                <c:pt idx="279">
                  <c:v>32133</c:v>
                </c:pt>
                <c:pt idx="280">
                  <c:v>32140</c:v>
                </c:pt>
                <c:pt idx="281">
                  <c:v>32147</c:v>
                </c:pt>
                <c:pt idx="282">
                  <c:v>32154</c:v>
                </c:pt>
                <c:pt idx="283">
                  <c:v>32161</c:v>
                </c:pt>
                <c:pt idx="284">
                  <c:v>32168</c:v>
                </c:pt>
                <c:pt idx="285">
                  <c:v>32175</c:v>
                </c:pt>
                <c:pt idx="286">
                  <c:v>32182</c:v>
                </c:pt>
                <c:pt idx="287">
                  <c:v>32189</c:v>
                </c:pt>
                <c:pt idx="288">
                  <c:v>32196</c:v>
                </c:pt>
                <c:pt idx="289">
                  <c:v>32203</c:v>
                </c:pt>
                <c:pt idx="290">
                  <c:v>32210</c:v>
                </c:pt>
                <c:pt idx="291">
                  <c:v>32217</c:v>
                </c:pt>
                <c:pt idx="292">
                  <c:v>32223</c:v>
                </c:pt>
                <c:pt idx="293">
                  <c:v>32231</c:v>
                </c:pt>
                <c:pt idx="294">
                  <c:v>32238</c:v>
                </c:pt>
                <c:pt idx="295">
                  <c:v>32245</c:v>
                </c:pt>
                <c:pt idx="296">
                  <c:v>32252</c:v>
                </c:pt>
                <c:pt idx="297">
                  <c:v>32259</c:v>
                </c:pt>
                <c:pt idx="298">
                  <c:v>32266</c:v>
                </c:pt>
                <c:pt idx="299">
                  <c:v>32273</c:v>
                </c:pt>
                <c:pt idx="300">
                  <c:v>32280</c:v>
                </c:pt>
                <c:pt idx="301">
                  <c:v>32287</c:v>
                </c:pt>
                <c:pt idx="302">
                  <c:v>32294</c:v>
                </c:pt>
                <c:pt idx="303">
                  <c:v>32301</c:v>
                </c:pt>
                <c:pt idx="304">
                  <c:v>32308</c:v>
                </c:pt>
                <c:pt idx="305">
                  <c:v>32315</c:v>
                </c:pt>
                <c:pt idx="306">
                  <c:v>32322</c:v>
                </c:pt>
                <c:pt idx="307">
                  <c:v>32329</c:v>
                </c:pt>
                <c:pt idx="308">
                  <c:v>32336</c:v>
                </c:pt>
                <c:pt idx="309">
                  <c:v>32343</c:v>
                </c:pt>
                <c:pt idx="310">
                  <c:v>32350</c:v>
                </c:pt>
                <c:pt idx="311">
                  <c:v>32357</c:v>
                </c:pt>
                <c:pt idx="312">
                  <c:v>32364</c:v>
                </c:pt>
                <c:pt idx="313">
                  <c:v>32371</c:v>
                </c:pt>
                <c:pt idx="314">
                  <c:v>32378</c:v>
                </c:pt>
                <c:pt idx="315">
                  <c:v>32385</c:v>
                </c:pt>
                <c:pt idx="316">
                  <c:v>32392</c:v>
                </c:pt>
                <c:pt idx="317">
                  <c:v>32399</c:v>
                </c:pt>
                <c:pt idx="318">
                  <c:v>32406</c:v>
                </c:pt>
                <c:pt idx="319">
                  <c:v>32413</c:v>
                </c:pt>
                <c:pt idx="320">
                  <c:v>32420</c:v>
                </c:pt>
                <c:pt idx="321">
                  <c:v>32427</c:v>
                </c:pt>
                <c:pt idx="322">
                  <c:v>32434</c:v>
                </c:pt>
                <c:pt idx="323">
                  <c:v>32441</c:v>
                </c:pt>
                <c:pt idx="324">
                  <c:v>32448</c:v>
                </c:pt>
                <c:pt idx="325">
                  <c:v>32454</c:v>
                </c:pt>
                <c:pt idx="326">
                  <c:v>32462</c:v>
                </c:pt>
                <c:pt idx="327">
                  <c:v>32469</c:v>
                </c:pt>
                <c:pt idx="328">
                  <c:v>32476</c:v>
                </c:pt>
                <c:pt idx="329">
                  <c:v>32483</c:v>
                </c:pt>
                <c:pt idx="330">
                  <c:v>32490</c:v>
                </c:pt>
                <c:pt idx="331">
                  <c:v>32497</c:v>
                </c:pt>
                <c:pt idx="332">
                  <c:v>32504</c:v>
                </c:pt>
                <c:pt idx="333">
                  <c:v>32511</c:v>
                </c:pt>
                <c:pt idx="334">
                  <c:v>32518</c:v>
                </c:pt>
                <c:pt idx="335">
                  <c:v>32525</c:v>
                </c:pt>
                <c:pt idx="336">
                  <c:v>32532</c:v>
                </c:pt>
                <c:pt idx="337">
                  <c:v>32539</c:v>
                </c:pt>
                <c:pt idx="338">
                  <c:v>32546</c:v>
                </c:pt>
                <c:pt idx="339">
                  <c:v>32553</c:v>
                </c:pt>
                <c:pt idx="340">
                  <c:v>32560</c:v>
                </c:pt>
                <c:pt idx="341">
                  <c:v>32567</c:v>
                </c:pt>
                <c:pt idx="342">
                  <c:v>32574</c:v>
                </c:pt>
                <c:pt idx="343">
                  <c:v>32581</c:v>
                </c:pt>
                <c:pt idx="344">
                  <c:v>32588</c:v>
                </c:pt>
                <c:pt idx="345">
                  <c:v>32595</c:v>
                </c:pt>
                <c:pt idx="346">
                  <c:v>32602</c:v>
                </c:pt>
                <c:pt idx="347">
                  <c:v>32609</c:v>
                </c:pt>
                <c:pt idx="348">
                  <c:v>32616</c:v>
                </c:pt>
                <c:pt idx="349">
                  <c:v>32623</c:v>
                </c:pt>
                <c:pt idx="350">
                  <c:v>32630</c:v>
                </c:pt>
                <c:pt idx="351">
                  <c:v>32637</c:v>
                </c:pt>
                <c:pt idx="352">
                  <c:v>32644</c:v>
                </c:pt>
                <c:pt idx="353">
                  <c:v>32651</c:v>
                </c:pt>
                <c:pt idx="354">
                  <c:v>32658</c:v>
                </c:pt>
                <c:pt idx="355">
                  <c:v>32665</c:v>
                </c:pt>
                <c:pt idx="356">
                  <c:v>32672</c:v>
                </c:pt>
                <c:pt idx="357">
                  <c:v>32679</c:v>
                </c:pt>
                <c:pt idx="358">
                  <c:v>32686</c:v>
                </c:pt>
                <c:pt idx="359">
                  <c:v>32694</c:v>
                </c:pt>
                <c:pt idx="360">
                  <c:v>32700</c:v>
                </c:pt>
                <c:pt idx="361">
                  <c:v>32707</c:v>
                </c:pt>
                <c:pt idx="362">
                  <c:v>32715</c:v>
                </c:pt>
                <c:pt idx="363">
                  <c:v>32721</c:v>
                </c:pt>
                <c:pt idx="364">
                  <c:v>32728</c:v>
                </c:pt>
                <c:pt idx="365">
                  <c:v>32735</c:v>
                </c:pt>
                <c:pt idx="366">
                  <c:v>32742</c:v>
                </c:pt>
                <c:pt idx="367">
                  <c:v>32749</c:v>
                </c:pt>
                <c:pt idx="368">
                  <c:v>32756</c:v>
                </c:pt>
                <c:pt idx="369">
                  <c:v>32763</c:v>
                </c:pt>
                <c:pt idx="370">
                  <c:v>32777</c:v>
                </c:pt>
                <c:pt idx="371">
                  <c:v>32784</c:v>
                </c:pt>
                <c:pt idx="372">
                  <c:v>32791</c:v>
                </c:pt>
                <c:pt idx="373">
                  <c:v>32798</c:v>
                </c:pt>
                <c:pt idx="374">
                  <c:v>32805</c:v>
                </c:pt>
                <c:pt idx="375">
                  <c:v>32812</c:v>
                </c:pt>
                <c:pt idx="376">
                  <c:v>32819</c:v>
                </c:pt>
                <c:pt idx="377">
                  <c:v>32826</c:v>
                </c:pt>
                <c:pt idx="378">
                  <c:v>32833</c:v>
                </c:pt>
                <c:pt idx="379">
                  <c:v>32840</c:v>
                </c:pt>
                <c:pt idx="380">
                  <c:v>32847</c:v>
                </c:pt>
                <c:pt idx="381">
                  <c:v>32854</c:v>
                </c:pt>
                <c:pt idx="382">
                  <c:v>32861</c:v>
                </c:pt>
                <c:pt idx="383">
                  <c:v>32868</c:v>
                </c:pt>
                <c:pt idx="384">
                  <c:v>32875</c:v>
                </c:pt>
                <c:pt idx="385">
                  <c:v>32882</c:v>
                </c:pt>
                <c:pt idx="386">
                  <c:v>32889</c:v>
                </c:pt>
                <c:pt idx="387">
                  <c:v>32896</c:v>
                </c:pt>
                <c:pt idx="388">
                  <c:v>32903</c:v>
                </c:pt>
                <c:pt idx="389">
                  <c:v>32910</c:v>
                </c:pt>
                <c:pt idx="390">
                  <c:v>32917</c:v>
                </c:pt>
                <c:pt idx="391">
                  <c:v>32924</c:v>
                </c:pt>
                <c:pt idx="392">
                  <c:v>32931</c:v>
                </c:pt>
                <c:pt idx="393">
                  <c:v>32938</c:v>
                </c:pt>
                <c:pt idx="394">
                  <c:v>32945</c:v>
                </c:pt>
                <c:pt idx="395">
                  <c:v>32952</c:v>
                </c:pt>
                <c:pt idx="396">
                  <c:v>32959</c:v>
                </c:pt>
                <c:pt idx="397">
                  <c:v>32966</c:v>
                </c:pt>
                <c:pt idx="398">
                  <c:v>32973</c:v>
                </c:pt>
                <c:pt idx="399">
                  <c:v>32980</c:v>
                </c:pt>
                <c:pt idx="400">
                  <c:v>32987</c:v>
                </c:pt>
                <c:pt idx="401">
                  <c:v>32988</c:v>
                </c:pt>
                <c:pt idx="402">
                  <c:v>32994</c:v>
                </c:pt>
                <c:pt idx="403">
                  <c:v>33001</c:v>
                </c:pt>
                <c:pt idx="404">
                  <c:v>33003</c:v>
                </c:pt>
                <c:pt idx="405">
                  <c:v>33008</c:v>
                </c:pt>
                <c:pt idx="406">
                  <c:v>33015</c:v>
                </c:pt>
                <c:pt idx="407">
                  <c:v>33022</c:v>
                </c:pt>
                <c:pt idx="408">
                  <c:v>33029</c:v>
                </c:pt>
                <c:pt idx="409">
                  <c:v>33036</c:v>
                </c:pt>
                <c:pt idx="410">
                  <c:v>33043</c:v>
                </c:pt>
                <c:pt idx="411">
                  <c:v>33050</c:v>
                </c:pt>
                <c:pt idx="412">
                  <c:v>33057</c:v>
                </c:pt>
                <c:pt idx="413">
                  <c:v>33060</c:v>
                </c:pt>
                <c:pt idx="414">
                  <c:v>33064</c:v>
                </c:pt>
                <c:pt idx="415">
                  <c:v>33071</c:v>
                </c:pt>
                <c:pt idx="416">
                  <c:v>33078</c:v>
                </c:pt>
                <c:pt idx="417">
                  <c:v>33085</c:v>
                </c:pt>
                <c:pt idx="418">
                  <c:v>33092</c:v>
                </c:pt>
                <c:pt idx="419">
                  <c:v>33099</c:v>
                </c:pt>
                <c:pt idx="420">
                  <c:v>33106</c:v>
                </c:pt>
                <c:pt idx="421">
                  <c:v>33113</c:v>
                </c:pt>
                <c:pt idx="422">
                  <c:v>33120</c:v>
                </c:pt>
                <c:pt idx="423">
                  <c:v>33127</c:v>
                </c:pt>
                <c:pt idx="424">
                  <c:v>33134</c:v>
                </c:pt>
                <c:pt idx="425">
                  <c:v>33141</c:v>
                </c:pt>
                <c:pt idx="426">
                  <c:v>33148</c:v>
                </c:pt>
                <c:pt idx="427">
                  <c:v>33155</c:v>
                </c:pt>
                <c:pt idx="428">
                  <c:v>33162</c:v>
                </c:pt>
                <c:pt idx="429">
                  <c:v>33169</c:v>
                </c:pt>
                <c:pt idx="430">
                  <c:v>33176</c:v>
                </c:pt>
                <c:pt idx="431">
                  <c:v>33183</c:v>
                </c:pt>
                <c:pt idx="432">
                  <c:v>33190</c:v>
                </c:pt>
                <c:pt idx="433">
                  <c:v>33197</c:v>
                </c:pt>
                <c:pt idx="434">
                  <c:v>33204</c:v>
                </c:pt>
                <c:pt idx="435">
                  <c:v>33211</c:v>
                </c:pt>
                <c:pt idx="436">
                  <c:v>33218</c:v>
                </c:pt>
                <c:pt idx="437">
                  <c:v>33225</c:v>
                </c:pt>
                <c:pt idx="438">
                  <c:v>33232</c:v>
                </c:pt>
                <c:pt idx="439">
                  <c:v>33238</c:v>
                </c:pt>
                <c:pt idx="440">
                  <c:v>33246</c:v>
                </c:pt>
                <c:pt idx="441">
                  <c:v>33253</c:v>
                </c:pt>
                <c:pt idx="442">
                  <c:v>33260</c:v>
                </c:pt>
                <c:pt idx="443">
                  <c:v>33267</c:v>
                </c:pt>
                <c:pt idx="444">
                  <c:v>33274</c:v>
                </c:pt>
                <c:pt idx="445">
                  <c:v>33281</c:v>
                </c:pt>
                <c:pt idx="446">
                  <c:v>33288</c:v>
                </c:pt>
                <c:pt idx="447">
                  <c:v>33295</c:v>
                </c:pt>
                <c:pt idx="448">
                  <c:v>33302</c:v>
                </c:pt>
                <c:pt idx="449">
                  <c:v>33309</c:v>
                </c:pt>
                <c:pt idx="450">
                  <c:v>33316</c:v>
                </c:pt>
                <c:pt idx="451">
                  <c:v>33323</c:v>
                </c:pt>
                <c:pt idx="452">
                  <c:v>33330</c:v>
                </c:pt>
                <c:pt idx="453">
                  <c:v>33337</c:v>
                </c:pt>
                <c:pt idx="454">
                  <c:v>33343</c:v>
                </c:pt>
                <c:pt idx="455">
                  <c:v>33351</c:v>
                </c:pt>
                <c:pt idx="456">
                  <c:v>33358</c:v>
                </c:pt>
                <c:pt idx="457">
                  <c:v>33365</c:v>
                </c:pt>
                <c:pt idx="458">
                  <c:v>33372</c:v>
                </c:pt>
                <c:pt idx="459">
                  <c:v>33379</c:v>
                </c:pt>
                <c:pt idx="460">
                  <c:v>33386</c:v>
                </c:pt>
                <c:pt idx="461">
                  <c:v>33393</c:v>
                </c:pt>
                <c:pt idx="462">
                  <c:v>33400</c:v>
                </c:pt>
                <c:pt idx="463">
                  <c:v>33407</c:v>
                </c:pt>
                <c:pt idx="464">
                  <c:v>33414</c:v>
                </c:pt>
                <c:pt idx="465">
                  <c:v>33421</c:v>
                </c:pt>
                <c:pt idx="466">
                  <c:v>33428</c:v>
                </c:pt>
                <c:pt idx="467">
                  <c:v>33435</c:v>
                </c:pt>
                <c:pt idx="468">
                  <c:v>33442</c:v>
                </c:pt>
                <c:pt idx="469">
                  <c:v>33449</c:v>
                </c:pt>
                <c:pt idx="470">
                  <c:v>33456</c:v>
                </c:pt>
                <c:pt idx="471">
                  <c:v>33463</c:v>
                </c:pt>
                <c:pt idx="472">
                  <c:v>33470</c:v>
                </c:pt>
                <c:pt idx="473">
                  <c:v>33477</c:v>
                </c:pt>
                <c:pt idx="474">
                  <c:v>33484</c:v>
                </c:pt>
                <c:pt idx="475">
                  <c:v>33491</c:v>
                </c:pt>
                <c:pt idx="476">
                  <c:v>33498</c:v>
                </c:pt>
                <c:pt idx="477">
                  <c:v>33505</c:v>
                </c:pt>
                <c:pt idx="478">
                  <c:v>33512</c:v>
                </c:pt>
                <c:pt idx="479">
                  <c:v>33519</c:v>
                </c:pt>
                <c:pt idx="480">
                  <c:v>33526</c:v>
                </c:pt>
                <c:pt idx="481">
                  <c:v>33533</c:v>
                </c:pt>
                <c:pt idx="482">
                  <c:v>33540</c:v>
                </c:pt>
                <c:pt idx="483">
                  <c:v>33547</c:v>
                </c:pt>
                <c:pt idx="484">
                  <c:v>33554</c:v>
                </c:pt>
                <c:pt idx="485">
                  <c:v>33560</c:v>
                </c:pt>
                <c:pt idx="486">
                  <c:v>33568</c:v>
                </c:pt>
                <c:pt idx="487">
                  <c:v>33575</c:v>
                </c:pt>
                <c:pt idx="488">
                  <c:v>33582</c:v>
                </c:pt>
                <c:pt idx="489">
                  <c:v>33589</c:v>
                </c:pt>
                <c:pt idx="490">
                  <c:v>33595</c:v>
                </c:pt>
                <c:pt idx="491">
                  <c:v>33602</c:v>
                </c:pt>
                <c:pt idx="492">
                  <c:v>33610</c:v>
                </c:pt>
                <c:pt idx="493">
                  <c:v>33617</c:v>
                </c:pt>
                <c:pt idx="494">
                  <c:v>33624</c:v>
                </c:pt>
                <c:pt idx="495">
                  <c:v>33631</c:v>
                </c:pt>
                <c:pt idx="496">
                  <c:v>33638</c:v>
                </c:pt>
                <c:pt idx="497">
                  <c:v>33645</c:v>
                </c:pt>
                <c:pt idx="498">
                  <c:v>33652</c:v>
                </c:pt>
                <c:pt idx="499">
                  <c:v>33659</c:v>
                </c:pt>
                <c:pt idx="500">
                  <c:v>33666</c:v>
                </c:pt>
                <c:pt idx="501">
                  <c:v>33673</c:v>
                </c:pt>
                <c:pt idx="502">
                  <c:v>33680</c:v>
                </c:pt>
                <c:pt idx="503">
                  <c:v>33687</c:v>
                </c:pt>
                <c:pt idx="504">
                  <c:v>33695</c:v>
                </c:pt>
                <c:pt idx="505">
                  <c:v>33701</c:v>
                </c:pt>
                <c:pt idx="506">
                  <c:v>33708</c:v>
                </c:pt>
                <c:pt idx="507">
                  <c:v>33715</c:v>
                </c:pt>
                <c:pt idx="508">
                  <c:v>33722</c:v>
                </c:pt>
                <c:pt idx="509">
                  <c:v>33729</c:v>
                </c:pt>
                <c:pt idx="510">
                  <c:v>33736</c:v>
                </c:pt>
                <c:pt idx="511">
                  <c:v>33743</c:v>
                </c:pt>
                <c:pt idx="512">
                  <c:v>33750</c:v>
                </c:pt>
                <c:pt idx="513">
                  <c:v>33757</c:v>
                </c:pt>
                <c:pt idx="514">
                  <c:v>33764</c:v>
                </c:pt>
                <c:pt idx="515">
                  <c:v>33771</c:v>
                </c:pt>
                <c:pt idx="516">
                  <c:v>33778</c:v>
                </c:pt>
                <c:pt idx="517">
                  <c:v>33785</c:v>
                </c:pt>
                <c:pt idx="518">
                  <c:v>33792</c:v>
                </c:pt>
                <c:pt idx="519">
                  <c:v>33799</c:v>
                </c:pt>
                <c:pt idx="520">
                  <c:v>33806</c:v>
                </c:pt>
                <c:pt idx="521">
                  <c:v>33813</c:v>
                </c:pt>
                <c:pt idx="522">
                  <c:v>33820</c:v>
                </c:pt>
                <c:pt idx="523">
                  <c:v>33827</c:v>
                </c:pt>
                <c:pt idx="524">
                  <c:v>33834</c:v>
                </c:pt>
                <c:pt idx="525">
                  <c:v>33841</c:v>
                </c:pt>
                <c:pt idx="526">
                  <c:v>33848</c:v>
                </c:pt>
                <c:pt idx="527">
                  <c:v>33855</c:v>
                </c:pt>
                <c:pt idx="528">
                  <c:v>33862</c:v>
                </c:pt>
                <c:pt idx="529">
                  <c:v>33869</c:v>
                </c:pt>
                <c:pt idx="530">
                  <c:v>33876</c:v>
                </c:pt>
                <c:pt idx="531">
                  <c:v>33883</c:v>
                </c:pt>
                <c:pt idx="532">
                  <c:v>33890</c:v>
                </c:pt>
                <c:pt idx="533">
                  <c:v>33897</c:v>
                </c:pt>
                <c:pt idx="534">
                  <c:v>33904</c:v>
                </c:pt>
                <c:pt idx="535">
                  <c:v>33911</c:v>
                </c:pt>
                <c:pt idx="536">
                  <c:v>33918</c:v>
                </c:pt>
                <c:pt idx="537">
                  <c:v>33925</c:v>
                </c:pt>
                <c:pt idx="538">
                  <c:v>33932</c:v>
                </c:pt>
                <c:pt idx="539">
                  <c:v>33939</c:v>
                </c:pt>
                <c:pt idx="540">
                  <c:v>33946</c:v>
                </c:pt>
                <c:pt idx="541">
                  <c:v>33953</c:v>
                </c:pt>
                <c:pt idx="542">
                  <c:v>33960</c:v>
                </c:pt>
                <c:pt idx="543">
                  <c:v>33967</c:v>
                </c:pt>
                <c:pt idx="544">
                  <c:v>33974</c:v>
                </c:pt>
                <c:pt idx="545">
                  <c:v>33981</c:v>
                </c:pt>
                <c:pt idx="546">
                  <c:v>33988</c:v>
                </c:pt>
                <c:pt idx="547">
                  <c:v>33995</c:v>
                </c:pt>
                <c:pt idx="548">
                  <c:v>34002</c:v>
                </c:pt>
                <c:pt idx="549">
                  <c:v>34009</c:v>
                </c:pt>
                <c:pt idx="550">
                  <c:v>34016</c:v>
                </c:pt>
                <c:pt idx="551">
                  <c:v>34023</c:v>
                </c:pt>
                <c:pt idx="552">
                  <c:v>34030</c:v>
                </c:pt>
                <c:pt idx="553">
                  <c:v>34037</c:v>
                </c:pt>
                <c:pt idx="554">
                  <c:v>34044</c:v>
                </c:pt>
                <c:pt idx="555">
                  <c:v>34051</c:v>
                </c:pt>
                <c:pt idx="556">
                  <c:v>34058</c:v>
                </c:pt>
                <c:pt idx="557">
                  <c:v>34065</c:v>
                </c:pt>
                <c:pt idx="558">
                  <c:v>34072</c:v>
                </c:pt>
                <c:pt idx="559">
                  <c:v>34079</c:v>
                </c:pt>
                <c:pt idx="560">
                  <c:v>34086</c:v>
                </c:pt>
                <c:pt idx="561">
                  <c:v>34093</c:v>
                </c:pt>
                <c:pt idx="562">
                  <c:v>34100</c:v>
                </c:pt>
                <c:pt idx="563">
                  <c:v>34107</c:v>
                </c:pt>
                <c:pt idx="564">
                  <c:v>34114</c:v>
                </c:pt>
                <c:pt idx="565">
                  <c:v>34121</c:v>
                </c:pt>
                <c:pt idx="566">
                  <c:v>34128</c:v>
                </c:pt>
                <c:pt idx="567">
                  <c:v>34135</c:v>
                </c:pt>
                <c:pt idx="568">
                  <c:v>34142</c:v>
                </c:pt>
                <c:pt idx="569">
                  <c:v>34149</c:v>
                </c:pt>
                <c:pt idx="570">
                  <c:v>34156</c:v>
                </c:pt>
                <c:pt idx="571">
                  <c:v>34163</c:v>
                </c:pt>
                <c:pt idx="572">
                  <c:v>34170</c:v>
                </c:pt>
                <c:pt idx="573">
                  <c:v>34177</c:v>
                </c:pt>
                <c:pt idx="574">
                  <c:v>34184</c:v>
                </c:pt>
                <c:pt idx="575">
                  <c:v>34191</c:v>
                </c:pt>
                <c:pt idx="576">
                  <c:v>34198</c:v>
                </c:pt>
                <c:pt idx="577">
                  <c:v>34205</c:v>
                </c:pt>
                <c:pt idx="578">
                  <c:v>34212</c:v>
                </c:pt>
                <c:pt idx="579">
                  <c:v>34219</c:v>
                </c:pt>
                <c:pt idx="580">
                  <c:v>34226</c:v>
                </c:pt>
                <c:pt idx="581">
                  <c:v>34233</c:v>
                </c:pt>
                <c:pt idx="582">
                  <c:v>34240</c:v>
                </c:pt>
                <c:pt idx="583">
                  <c:v>34247</c:v>
                </c:pt>
                <c:pt idx="584">
                  <c:v>34255</c:v>
                </c:pt>
                <c:pt idx="585">
                  <c:v>34261</c:v>
                </c:pt>
                <c:pt idx="586">
                  <c:v>34268</c:v>
                </c:pt>
                <c:pt idx="587">
                  <c:v>34275</c:v>
                </c:pt>
                <c:pt idx="588">
                  <c:v>34282</c:v>
                </c:pt>
                <c:pt idx="589">
                  <c:v>34289</c:v>
                </c:pt>
                <c:pt idx="590">
                  <c:v>34296</c:v>
                </c:pt>
                <c:pt idx="591">
                  <c:v>34303</c:v>
                </c:pt>
                <c:pt idx="592">
                  <c:v>34310</c:v>
                </c:pt>
                <c:pt idx="593">
                  <c:v>34317</c:v>
                </c:pt>
                <c:pt idx="594">
                  <c:v>34324</c:v>
                </c:pt>
                <c:pt idx="595">
                  <c:v>34331</c:v>
                </c:pt>
                <c:pt idx="596">
                  <c:v>34338</c:v>
                </c:pt>
                <c:pt idx="597">
                  <c:v>34345</c:v>
                </c:pt>
                <c:pt idx="598">
                  <c:v>34352</c:v>
                </c:pt>
                <c:pt idx="599">
                  <c:v>34359</c:v>
                </c:pt>
                <c:pt idx="600">
                  <c:v>34366</c:v>
                </c:pt>
                <c:pt idx="601">
                  <c:v>34373</c:v>
                </c:pt>
                <c:pt idx="602">
                  <c:v>34380</c:v>
                </c:pt>
                <c:pt idx="603">
                  <c:v>34387</c:v>
                </c:pt>
                <c:pt idx="604">
                  <c:v>34394</c:v>
                </c:pt>
                <c:pt idx="605">
                  <c:v>34401</c:v>
                </c:pt>
                <c:pt idx="606">
                  <c:v>34408</c:v>
                </c:pt>
                <c:pt idx="607">
                  <c:v>34415</c:v>
                </c:pt>
                <c:pt idx="608">
                  <c:v>34422</c:v>
                </c:pt>
                <c:pt idx="609">
                  <c:v>34429</c:v>
                </c:pt>
                <c:pt idx="610">
                  <c:v>34436</c:v>
                </c:pt>
                <c:pt idx="611">
                  <c:v>34443</c:v>
                </c:pt>
                <c:pt idx="612">
                  <c:v>34450</c:v>
                </c:pt>
                <c:pt idx="613">
                  <c:v>34457</c:v>
                </c:pt>
                <c:pt idx="614">
                  <c:v>34464</c:v>
                </c:pt>
                <c:pt idx="615">
                  <c:v>34471</c:v>
                </c:pt>
                <c:pt idx="616">
                  <c:v>34478</c:v>
                </c:pt>
                <c:pt idx="617">
                  <c:v>34485</c:v>
                </c:pt>
                <c:pt idx="618">
                  <c:v>34492</c:v>
                </c:pt>
                <c:pt idx="619">
                  <c:v>34499</c:v>
                </c:pt>
                <c:pt idx="620">
                  <c:v>34506</c:v>
                </c:pt>
                <c:pt idx="621">
                  <c:v>34513</c:v>
                </c:pt>
                <c:pt idx="622">
                  <c:v>34520</c:v>
                </c:pt>
                <c:pt idx="623">
                  <c:v>34527</c:v>
                </c:pt>
                <c:pt idx="624">
                  <c:v>34534</c:v>
                </c:pt>
                <c:pt idx="625">
                  <c:v>34541</c:v>
                </c:pt>
                <c:pt idx="626">
                  <c:v>34548</c:v>
                </c:pt>
                <c:pt idx="627">
                  <c:v>34555</c:v>
                </c:pt>
                <c:pt idx="628">
                  <c:v>34562</c:v>
                </c:pt>
                <c:pt idx="629">
                  <c:v>34569</c:v>
                </c:pt>
                <c:pt idx="630">
                  <c:v>34576</c:v>
                </c:pt>
                <c:pt idx="631">
                  <c:v>34583</c:v>
                </c:pt>
                <c:pt idx="632">
                  <c:v>34590</c:v>
                </c:pt>
                <c:pt idx="633">
                  <c:v>34597</c:v>
                </c:pt>
                <c:pt idx="634">
                  <c:v>34604</c:v>
                </c:pt>
                <c:pt idx="635">
                  <c:v>34611</c:v>
                </c:pt>
                <c:pt idx="636">
                  <c:v>34618</c:v>
                </c:pt>
                <c:pt idx="637">
                  <c:v>34625</c:v>
                </c:pt>
                <c:pt idx="638">
                  <c:v>34632</c:v>
                </c:pt>
                <c:pt idx="639">
                  <c:v>34639</c:v>
                </c:pt>
                <c:pt idx="640">
                  <c:v>34646</c:v>
                </c:pt>
                <c:pt idx="641">
                  <c:v>34653</c:v>
                </c:pt>
                <c:pt idx="642">
                  <c:v>34660</c:v>
                </c:pt>
                <c:pt idx="643">
                  <c:v>34667</c:v>
                </c:pt>
                <c:pt idx="644">
                  <c:v>34674</c:v>
                </c:pt>
                <c:pt idx="645">
                  <c:v>34681</c:v>
                </c:pt>
                <c:pt idx="646">
                  <c:v>34688</c:v>
                </c:pt>
                <c:pt idx="647">
                  <c:v>34695</c:v>
                </c:pt>
                <c:pt idx="648">
                  <c:v>34702</c:v>
                </c:pt>
                <c:pt idx="649">
                  <c:v>34709</c:v>
                </c:pt>
                <c:pt idx="650">
                  <c:v>34716</c:v>
                </c:pt>
                <c:pt idx="651">
                  <c:v>34723</c:v>
                </c:pt>
                <c:pt idx="652">
                  <c:v>34730</c:v>
                </c:pt>
                <c:pt idx="653">
                  <c:v>34737</c:v>
                </c:pt>
                <c:pt idx="654">
                  <c:v>34744</c:v>
                </c:pt>
                <c:pt idx="655">
                  <c:v>34751</c:v>
                </c:pt>
                <c:pt idx="656">
                  <c:v>34758</c:v>
                </c:pt>
                <c:pt idx="657">
                  <c:v>34765</c:v>
                </c:pt>
                <c:pt idx="658">
                  <c:v>34772</c:v>
                </c:pt>
                <c:pt idx="659">
                  <c:v>34779</c:v>
                </c:pt>
                <c:pt idx="660">
                  <c:v>34786</c:v>
                </c:pt>
                <c:pt idx="661">
                  <c:v>34793</c:v>
                </c:pt>
                <c:pt idx="662">
                  <c:v>34800</c:v>
                </c:pt>
                <c:pt idx="663">
                  <c:v>34807</c:v>
                </c:pt>
                <c:pt idx="664">
                  <c:v>34814</c:v>
                </c:pt>
                <c:pt idx="665">
                  <c:v>34821</c:v>
                </c:pt>
                <c:pt idx="666">
                  <c:v>34828</c:v>
                </c:pt>
                <c:pt idx="667">
                  <c:v>34835</c:v>
                </c:pt>
                <c:pt idx="668">
                  <c:v>34842</c:v>
                </c:pt>
                <c:pt idx="669">
                  <c:v>34849</c:v>
                </c:pt>
                <c:pt idx="670">
                  <c:v>34856</c:v>
                </c:pt>
                <c:pt idx="671">
                  <c:v>34863</c:v>
                </c:pt>
                <c:pt idx="672">
                  <c:v>34863</c:v>
                </c:pt>
                <c:pt idx="673">
                  <c:v>34877</c:v>
                </c:pt>
                <c:pt idx="674">
                  <c:v>34885</c:v>
                </c:pt>
                <c:pt idx="675">
                  <c:v>34891</c:v>
                </c:pt>
                <c:pt idx="676">
                  <c:v>34898</c:v>
                </c:pt>
                <c:pt idx="677">
                  <c:v>34906</c:v>
                </c:pt>
                <c:pt idx="678">
                  <c:v>34912</c:v>
                </c:pt>
                <c:pt idx="679">
                  <c:v>34919</c:v>
                </c:pt>
                <c:pt idx="680">
                  <c:v>34926</c:v>
                </c:pt>
                <c:pt idx="681">
                  <c:v>34933</c:v>
                </c:pt>
                <c:pt idx="682">
                  <c:v>34940</c:v>
                </c:pt>
                <c:pt idx="683">
                  <c:v>34954</c:v>
                </c:pt>
                <c:pt idx="684">
                  <c:v>34961</c:v>
                </c:pt>
                <c:pt idx="685">
                  <c:v>34968</c:v>
                </c:pt>
                <c:pt idx="686">
                  <c:v>34975</c:v>
                </c:pt>
                <c:pt idx="687">
                  <c:v>34982</c:v>
                </c:pt>
                <c:pt idx="688">
                  <c:v>34989</c:v>
                </c:pt>
                <c:pt idx="689">
                  <c:v>34996</c:v>
                </c:pt>
                <c:pt idx="690">
                  <c:v>35003</c:v>
                </c:pt>
                <c:pt idx="691">
                  <c:v>35010</c:v>
                </c:pt>
                <c:pt idx="692">
                  <c:v>35017</c:v>
                </c:pt>
                <c:pt idx="693">
                  <c:v>35024</c:v>
                </c:pt>
                <c:pt idx="694">
                  <c:v>35031</c:v>
                </c:pt>
                <c:pt idx="695">
                  <c:v>35038</c:v>
                </c:pt>
                <c:pt idx="696">
                  <c:v>35045</c:v>
                </c:pt>
                <c:pt idx="697">
                  <c:v>35052</c:v>
                </c:pt>
                <c:pt idx="698">
                  <c:v>35059</c:v>
                </c:pt>
                <c:pt idx="699">
                  <c:v>35066</c:v>
                </c:pt>
                <c:pt idx="700">
                  <c:v>35073</c:v>
                </c:pt>
                <c:pt idx="701">
                  <c:v>35080</c:v>
                </c:pt>
                <c:pt idx="702">
                  <c:v>35087</c:v>
                </c:pt>
                <c:pt idx="703">
                  <c:v>35094</c:v>
                </c:pt>
                <c:pt idx="704">
                  <c:v>35101</c:v>
                </c:pt>
                <c:pt idx="705">
                  <c:v>35108</c:v>
                </c:pt>
                <c:pt idx="706">
                  <c:v>35115</c:v>
                </c:pt>
                <c:pt idx="707">
                  <c:v>35122</c:v>
                </c:pt>
                <c:pt idx="708">
                  <c:v>35129</c:v>
                </c:pt>
                <c:pt idx="709">
                  <c:v>35136</c:v>
                </c:pt>
                <c:pt idx="710">
                  <c:v>35143</c:v>
                </c:pt>
                <c:pt idx="711">
                  <c:v>35150</c:v>
                </c:pt>
                <c:pt idx="712">
                  <c:v>35157</c:v>
                </c:pt>
                <c:pt idx="713">
                  <c:v>35164</c:v>
                </c:pt>
                <c:pt idx="714">
                  <c:v>35171</c:v>
                </c:pt>
                <c:pt idx="715">
                  <c:v>35178</c:v>
                </c:pt>
                <c:pt idx="716">
                  <c:v>35185</c:v>
                </c:pt>
                <c:pt idx="717">
                  <c:v>35192</c:v>
                </c:pt>
                <c:pt idx="718">
                  <c:v>35199</c:v>
                </c:pt>
                <c:pt idx="719">
                  <c:v>35206</c:v>
                </c:pt>
                <c:pt idx="720">
                  <c:v>35213</c:v>
                </c:pt>
                <c:pt idx="721">
                  <c:v>35220</c:v>
                </c:pt>
                <c:pt idx="722">
                  <c:v>35227</c:v>
                </c:pt>
                <c:pt idx="723">
                  <c:v>35234</c:v>
                </c:pt>
                <c:pt idx="724">
                  <c:v>35241</c:v>
                </c:pt>
                <c:pt idx="725">
                  <c:v>35248</c:v>
                </c:pt>
                <c:pt idx="726">
                  <c:v>35255</c:v>
                </c:pt>
                <c:pt idx="727">
                  <c:v>35262</c:v>
                </c:pt>
                <c:pt idx="728">
                  <c:v>35269</c:v>
                </c:pt>
                <c:pt idx="729">
                  <c:v>35276</c:v>
                </c:pt>
                <c:pt idx="730">
                  <c:v>35283</c:v>
                </c:pt>
                <c:pt idx="731">
                  <c:v>35290</c:v>
                </c:pt>
                <c:pt idx="732">
                  <c:v>35297</c:v>
                </c:pt>
                <c:pt idx="733">
                  <c:v>35304</c:v>
                </c:pt>
                <c:pt idx="734">
                  <c:v>35311</c:v>
                </c:pt>
                <c:pt idx="735">
                  <c:v>35318</c:v>
                </c:pt>
                <c:pt idx="736">
                  <c:v>35325</c:v>
                </c:pt>
                <c:pt idx="737">
                  <c:v>35332</c:v>
                </c:pt>
                <c:pt idx="738">
                  <c:v>35339</c:v>
                </c:pt>
                <c:pt idx="739">
                  <c:v>35346</c:v>
                </c:pt>
                <c:pt idx="740">
                  <c:v>35353</c:v>
                </c:pt>
                <c:pt idx="741">
                  <c:v>35360</c:v>
                </c:pt>
                <c:pt idx="742">
                  <c:v>35367</c:v>
                </c:pt>
                <c:pt idx="743">
                  <c:v>35374</c:v>
                </c:pt>
                <c:pt idx="744">
                  <c:v>35381</c:v>
                </c:pt>
                <c:pt idx="745">
                  <c:v>35388</c:v>
                </c:pt>
                <c:pt idx="746">
                  <c:v>35395</c:v>
                </c:pt>
                <c:pt idx="747">
                  <c:v>35402</c:v>
                </c:pt>
                <c:pt idx="748">
                  <c:v>35409</c:v>
                </c:pt>
                <c:pt idx="749">
                  <c:v>35416</c:v>
                </c:pt>
                <c:pt idx="750">
                  <c:v>35423</c:v>
                </c:pt>
                <c:pt idx="751">
                  <c:v>35438</c:v>
                </c:pt>
                <c:pt idx="752">
                  <c:v>35444</c:v>
                </c:pt>
                <c:pt idx="753">
                  <c:v>35451</c:v>
                </c:pt>
                <c:pt idx="754">
                  <c:v>35458</c:v>
                </c:pt>
                <c:pt idx="755">
                  <c:v>35465</c:v>
                </c:pt>
                <c:pt idx="756">
                  <c:v>35472</c:v>
                </c:pt>
                <c:pt idx="757">
                  <c:v>35479</c:v>
                </c:pt>
                <c:pt idx="758">
                  <c:v>35486</c:v>
                </c:pt>
                <c:pt idx="759">
                  <c:v>35493</c:v>
                </c:pt>
                <c:pt idx="760">
                  <c:v>35500</c:v>
                </c:pt>
                <c:pt idx="761">
                  <c:v>35507</c:v>
                </c:pt>
                <c:pt idx="762">
                  <c:v>35514</c:v>
                </c:pt>
                <c:pt idx="763">
                  <c:v>35521</c:v>
                </c:pt>
                <c:pt idx="764">
                  <c:v>35528</c:v>
                </c:pt>
                <c:pt idx="765">
                  <c:v>35535</c:v>
                </c:pt>
                <c:pt idx="766">
                  <c:v>35542</c:v>
                </c:pt>
                <c:pt idx="767">
                  <c:v>35549</c:v>
                </c:pt>
                <c:pt idx="768">
                  <c:v>35556</c:v>
                </c:pt>
                <c:pt idx="769">
                  <c:v>35563</c:v>
                </c:pt>
                <c:pt idx="770">
                  <c:v>35570</c:v>
                </c:pt>
                <c:pt idx="771">
                  <c:v>35577</c:v>
                </c:pt>
                <c:pt idx="772">
                  <c:v>35584</c:v>
                </c:pt>
                <c:pt idx="773">
                  <c:v>35591</c:v>
                </c:pt>
                <c:pt idx="774">
                  <c:v>35598</c:v>
                </c:pt>
                <c:pt idx="775">
                  <c:v>35605</c:v>
                </c:pt>
                <c:pt idx="776">
                  <c:v>35612</c:v>
                </c:pt>
                <c:pt idx="777">
                  <c:v>35619</c:v>
                </c:pt>
                <c:pt idx="778">
                  <c:v>35626</c:v>
                </c:pt>
                <c:pt idx="779">
                  <c:v>35634</c:v>
                </c:pt>
                <c:pt idx="780">
                  <c:v>35643</c:v>
                </c:pt>
                <c:pt idx="781">
                  <c:v>35647</c:v>
                </c:pt>
                <c:pt idx="782">
                  <c:v>35654</c:v>
                </c:pt>
                <c:pt idx="783">
                  <c:v>35661</c:v>
                </c:pt>
                <c:pt idx="784">
                  <c:v>35668</c:v>
                </c:pt>
                <c:pt idx="785">
                  <c:v>35675</c:v>
                </c:pt>
                <c:pt idx="786">
                  <c:v>35682</c:v>
                </c:pt>
                <c:pt idx="787">
                  <c:v>35689</c:v>
                </c:pt>
                <c:pt idx="788">
                  <c:v>35696</c:v>
                </c:pt>
                <c:pt idx="789">
                  <c:v>35703</c:v>
                </c:pt>
                <c:pt idx="790">
                  <c:v>35710</c:v>
                </c:pt>
                <c:pt idx="791">
                  <c:v>35717</c:v>
                </c:pt>
                <c:pt idx="792">
                  <c:v>35724</c:v>
                </c:pt>
                <c:pt idx="793">
                  <c:v>35731</c:v>
                </c:pt>
                <c:pt idx="794">
                  <c:v>35738</c:v>
                </c:pt>
                <c:pt idx="795">
                  <c:v>35745</c:v>
                </c:pt>
                <c:pt idx="796">
                  <c:v>35752</c:v>
                </c:pt>
                <c:pt idx="797">
                  <c:v>35759</c:v>
                </c:pt>
                <c:pt idx="798">
                  <c:v>35766</c:v>
                </c:pt>
                <c:pt idx="799">
                  <c:v>35773</c:v>
                </c:pt>
                <c:pt idx="800">
                  <c:v>35780</c:v>
                </c:pt>
                <c:pt idx="801">
                  <c:v>35787</c:v>
                </c:pt>
                <c:pt idx="802">
                  <c:v>35794</c:v>
                </c:pt>
                <c:pt idx="803">
                  <c:v>35802</c:v>
                </c:pt>
                <c:pt idx="804">
                  <c:v>35808</c:v>
                </c:pt>
                <c:pt idx="805">
                  <c:v>35815</c:v>
                </c:pt>
                <c:pt idx="806">
                  <c:v>35822</c:v>
                </c:pt>
                <c:pt idx="807">
                  <c:v>35829</c:v>
                </c:pt>
                <c:pt idx="808">
                  <c:v>35836</c:v>
                </c:pt>
                <c:pt idx="809">
                  <c:v>35843</c:v>
                </c:pt>
                <c:pt idx="810">
                  <c:v>35850</c:v>
                </c:pt>
                <c:pt idx="811">
                  <c:v>35857</c:v>
                </c:pt>
                <c:pt idx="812">
                  <c:v>35864</c:v>
                </c:pt>
                <c:pt idx="813">
                  <c:v>35871</c:v>
                </c:pt>
                <c:pt idx="814">
                  <c:v>35878</c:v>
                </c:pt>
                <c:pt idx="815">
                  <c:v>35885</c:v>
                </c:pt>
                <c:pt idx="816">
                  <c:v>35892</c:v>
                </c:pt>
                <c:pt idx="817">
                  <c:v>35899</c:v>
                </c:pt>
                <c:pt idx="818">
                  <c:v>35906</c:v>
                </c:pt>
                <c:pt idx="819">
                  <c:v>35913</c:v>
                </c:pt>
                <c:pt idx="820">
                  <c:v>35920</c:v>
                </c:pt>
                <c:pt idx="821">
                  <c:v>35927</c:v>
                </c:pt>
                <c:pt idx="822">
                  <c:v>35934</c:v>
                </c:pt>
                <c:pt idx="823">
                  <c:v>35941</c:v>
                </c:pt>
                <c:pt idx="824">
                  <c:v>35948</c:v>
                </c:pt>
                <c:pt idx="825">
                  <c:v>35955</c:v>
                </c:pt>
                <c:pt idx="826">
                  <c:v>35962</c:v>
                </c:pt>
                <c:pt idx="827">
                  <c:v>35969</c:v>
                </c:pt>
                <c:pt idx="828">
                  <c:v>35976</c:v>
                </c:pt>
                <c:pt idx="829">
                  <c:v>35987</c:v>
                </c:pt>
                <c:pt idx="830">
                  <c:v>35990</c:v>
                </c:pt>
                <c:pt idx="831">
                  <c:v>35997</c:v>
                </c:pt>
                <c:pt idx="832">
                  <c:v>36004</c:v>
                </c:pt>
                <c:pt idx="833">
                  <c:v>36011</c:v>
                </c:pt>
                <c:pt idx="834">
                  <c:v>36018</c:v>
                </c:pt>
                <c:pt idx="835">
                  <c:v>36025</c:v>
                </c:pt>
                <c:pt idx="836">
                  <c:v>36032</c:v>
                </c:pt>
                <c:pt idx="837">
                  <c:v>36039</c:v>
                </c:pt>
                <c:pt idx="838">
                  <c:v>36046</c:v>
                </c:pt>
                <c:pt idx="839">
                  <c:v>36053</c:v>
                </c:pt>
                <c:pt idx="840">
                  <c:v>36067</c:v>
                </c:pt>
                <c:pt idx="841">
                  <c:v>36074</c:v>
                </c:pt>
                <c:pt idx="842">
                  <c:v>36081</c:v>
                </c:pt>
                <c:pt idx="843">
                  <c:v>36088</c:v>
                </c:pt>
                <c:pt idx="844">
                  <c:v>36095</c:v>
                </c:pt>
                <c:pt idx="845">
                  <c:v>36102</c:v>
                </c:pt>
                <c:pt idx="846">
                  <c:v>36109</c:v>
                </c:pt>
                <c:pt idx="847">
                  <c:v>36116</c:v>
                </c:pt>
                <c:pt idx="848">
                  <c:v>36123</c:v>
                </c:pt>
                <c:pt idx="849">
                  <c:v>36137</c:v>
                </c:pt>
                <c:pt idx="850">
                  <c:v>36144</c:v>
                </c:pt>
                <c:pt idx="851">
                  <c:v>36151</c:v>
                </c:pt>
                <c:pt idx="852">
                  <c:v>36158</c:v>
                </c:pt>
                <c:pt idx="853">
                  <c:v>36165</c:v>
                </c:pt>
                <c:pt idx="854">
                  <c:v>36172</c:v>
                </c:pt>
                <c:pt idx="855">
                  <c:v>36179</c:v>
                </c:pt>
                <c:pt idx="856">
                  <c:v>36186</c:v>
                </c:pt>
                <c:pt idx="857">
                  <c:v>36193</c:v>
                </c:pt>
                <c:pt idx="858">
                  <c:v>36200</c:v>
                </c:pt>
                <c:pt idx="859">
                  <c:v>36207</c:v>
                </c:pt>
                <c:pt idx="860">
                  <c:v>36214</c:v>
                </c:pt>
                <c:pt idx="861">
                  <c:v>36221</c:v>
                </c:pt>
                <c:pt idx="862">
                  <c:v>36228</c:v>
                </c:pt>
                <c:pt idx="863">
                  <c:v>36235</c:v>
                </c:pt>
                <c:pt idx="864">
                  <c:v>36242</c:v>
                </c:pt>
                <c:pt idx="865">
                  <c:v>36249</c:v>
                </c:pt>
                <c:pt idx="866">
                  <c:v>36256</c:v>
                </c:pt>
                <c:pt idx="867">
                  <c:v>36263</c:v>
                </c:pt>
                <c:pt idx="868">
                  <c:v>36270</c:v>
                </c:pt>
                <c:pt idx="869">
                  <c:v>36277</c:v>
                </c:pt>
                <c:pt idx="870">
                  <c:v>36284</c:v>
                </c:pt>
                <c:pt idx="871">
                  <c:v>36291</c:v>
                </c:pt>
                <c:pt idx="872">
                  <c:v>36298</c:v>
                </c:pt>
                <c:pt idx="873">
                  <c:v>36305</c:v>
                </c:pt>
                <c:pt idx="874">
                  <c:v>36312</c:v>
                </c:pt>
                <c:pt idx="875">
                  <c:v>36319</c:v>
                </c:pt>
                <c:pt idx="876">
                  <c:v>36326</c:v>
                </c:pt>
                <c:pt idx="877">
                  <c:v>36333</c:v>
                </c:pt>
                <c:pt idx="878">
                  <c:v>36340</c:v>
                </c:pt>
                <c:pt idx="879">
                  <c:v>36347</c:v>
                </c:pt>
                <c:pt idx="880">
                  <c:v>36354</c:v>
                </c:pt>
                <c:pt idx="881">
                  <c:v>36361</c:v>
                </c:pt>
                <c:pt idx="882">
                  <c:v>36363</c:v>
                </c:pt>
                <c:pt idx="883">
                  <c:v>36375</c:v>
                </c:pt>
                <c:pt idx="884">
                  <c:v>36382</c:v>
                </c:pt>
                <c:pt idx="885">
                  <c:v>36389</c:v>
                </c:pt>
                <c:pt idx="886">
                  <c:v>36396</c:v>
                </c:pt>
                <c:pt idx="887">
                  <c:v>36403</c:v>
                </c:pt>
                <c:pt idx="888">
                  <c:v>36410</c:v>
                </c:pt>
                <c:pt idx="889">
                  <c:v>36417</c:v>
                </c:pt>
                <c:pt idx="890">
                  <c:v>36424</c:v>
                </c:pt>
                <c:pt idx="891">
                  <c:v>36431</c:v>
                </c:pt>
                <c:pt idx="892">
                  <c:v>36438</c:v>
                </c:pt>
                <c:pt idx="893">
                  <c:v>36445</c:v>
                </c:pt>
                <c:pt idx="894">
                  <c:v>36452</c:v>
                </c:pt>
                <c:pt idx="895">
                  <c:v>36459</c:v>
                </c:pt>
                <c:pt idx="896">
                  <c:v>36466</c:v>
                </c:pt>
                <c:pt idx="897">
                  <c:v>36473</c:v>
                </c:pt>
                <c:pt idx="898">
                  <c:v>36480</c:v>
                </c:pt>
                <c:pt idx="899">
                  <c:v>36487</c:v>
                </c:pt>
                <c:pt idx="900">
                  <c:v>36494</c:v>
                </c:pt>
                <c:pt idx="901">
                  <c:v>36501</c:v>
                </c:pt>
                <c:pt idx="902">
                  <c:v>36508</c:v>
                </c:pt>
                <c:pt idx="903">
                  <c:v>36515</c:v>
                </c:pt>
                <c:pt idx="904">
                  <c:v>36522</c:v>
                </c:pt>
                <c:pt idx="905">
                  <c:v>36529</c:v>
                </c:pt>
                <c:pt idx="906">
                  <c:v>36536</c:v>
                </c:pt>
                <c:pt idx="907">
                  <c:v>36543</c:v>
                </c:pt>
                <c:pt idx="908">
                  <c:v>36550</c:v>
                </c:pt>
                <c:pt idx="909">
                  <c:v>36557</c:v>
                </c:pt>
                <c:pt idx="910">
                  <c:v>36564</c:v>
                </c:pt>
                <c:pt idx="911">
                  <c:v>36571</c:v>
                </c:pt>
                <c:pt idx="912">
                  <c:v>36578</c:v>
                </c:pt>
                <c:pt idx="913">
                  <c:v>36585</c:v>
                </c:pt>
                <c:pt idx="914">
                  <c:v>36592</c:v>
                </c:pt>
                <c:pt idx="915">
                  <c:v>36599</c:v>
                </c:pt>
                <c:pt idx="916">
                  <c:v>36606</c:v>
                </c:pt>
                <c:pt idx="917">
                  <c:v>36613</c:v>
                </c:pt>
                <c:pt idx="918">
                  <c:v>36620</c:v>
                </c:pt>
                <c:pt idx="919">
                  <c:v>36627</c:v>
                </c:pt>
                <c:pt idx="920">
                  <c:v>36634</c:v>
                </c:pt>
                <c:pt idx="921">
                  <c:v>36641</c:v>
                </c:pt>
                <c:pt idx="922">
                  <c:v>36648</c:v>
                </c:pt>
                <c:pt idx="923">
                  <c:v>36655</c:v>
                </c:pt>
                <c:pt idx="924">
                  <c:v>36662</c:v>
                </c:pt>
                <c:pt idx="925">
                  <c:v>36669</c:v>
                </c:pt>
                <c:pt idx="926">
                  <c:v>36676</c:v>
                </c:pt>
                <c:pt idx="927">
                  <c:v>36683</c:v>
                </c:pt>
                <c:pt idx="928">
                  <c:v>36690</c:v>
                </c:pt>
                <c:pt idx="929">
                  <c:v>36697</c:v>
                </c:pt>
                <c:pt idx="930">
                  <c:v>36704</c:v>
                </c:pt>
                <c:pt idx="931">
                  <c:v>36712</c:v>
                </c:pt>
                <c:pt idx="932">
                  <c:v>36718</c:v>
                </c:pt>
                <c:pt idx="933">
                  <c:v>36725</c:v>
                </c:pt>
                <c:pt idx="934">
                  <c:v>36732</c:v>
                </c:pt>
                <c:pt idx="935">
                  <c:v>36739</c:v>
                </c:pt>
                <c:pt idx="936">
                  <c:v>36746</c:v>
                </c:pt>
                <c:pt idx="937">
                  <c:v>36753</c:v>
                </c:pt>
                <c:pt idx="938">
                  <c:v>36760</c:v>
                </c:pt>
                <c:pt idx="939">
                  <c:v>36767</c:v>
                </c:pt>
                <c:pt idx="940">
                  <c:v>36774</c:v>
                </c:pt>
                <c:pt idx="941">
                  <c:v>36781</c:v>
                </c:pt>
                <c:pt idx="942">
                  <c:v>36788</c:v>
                </c:pt>
                <c:pt idx="943">
                  <c:v>36795</c:v>
                </c:pt>
                <c:pt idx="944">
                  <c:v>36802</c:v>
                </c:pt>
                <c:pt idx="945">
                  <c:v>36809</c:v>
                </c:pt>
                <c:pt idx="946">
                  <c:v>36816</c:v>
                </c:pt>
                <c:pt idx="947">
                  <c:v>36823</c:v>
                </c:pt>
                <c:pt idx="948">
                  <c:v>36830</c:v>
                </c:pt>
                <c:pt idx="949">
                  <c:v>36837</c:v>
                </c:pt>
                <c:pt idx="950">
                  <c:v>36844</c:v>
                </c:pt>
                <c:pt idx="951">
                  <c:v>36851</c:v>
                </c:pt>
                <c:pt idx="952">
                  <c:v>36857</c:v>
                </c:pt>
                <c:pt idx="953">
                  <c:v>36865</c:v>
                </c:pt>
                <c:pt idx="954">
                  <c:v>36872</c:v>
                </c:pt>
                <c:pt idx="955">
                  <c:v>36879</c:v>
                </c:pt>
                <c:pt idx="956">
                  <c:v>36886</c:v>
                </c:pt>
                <c:pt idx="957">
                  <c:v>36893</c:v>
                </c:pt>
                <c:pt idx="958">
                  <c:v>36900</c:v>
                </c:pt>
                <c:pt idx="959">
                  <c:v>36907</c:v>
                </c:pt>
                <c:pt idx="960">
                  <c:v>36914</c:v>
                </c:pt>
                <c:pt idx="961">
                  <c:v>36921</c:v>
                </c:pt>
                <c:pt idx="962">
                  <c:v>36928</c:v>
                </c:pt>
                <c:pt idx="963">
                  <c:v>36935</c:v>
                </c:pt>
                <c:pt idx="964">
                  <c:v>36942</c:v>
                </c:pt>
                <c:pt idx="965">
                  <c:v>36949</c:v>
                </c:pt>
                <c:pt idx="966">
                  <c:v>36956</c:v>
                </c:pt>
                <c:pt idx="967">
                  <c:v>36963</c:v>
                </c:pt>
                <c:pt idx="968">
                  <c:v>36970</c:v>
                </c:pt>
                <c:pt idx="969">
                  <c:v>36977</c:v>
                </c:pt>
                <c:pt idx="970">
                  <c:v>36984</c:v>
                </c:pt>
                <c:pt idx="971">
                  <c:v>36991</c:v>
                </c:pt>
                <c:pt idx="972">
                  <c:v>36998</c:v>
                </c:pt>
                <c:pt idx="973">
                  <c:v>37005</c:v>
                </c:pt>
                <c:pt idx="974">
                  <c:v>37012</c:v>
                </c:pt>
                <c:pt idx="975">
                  <c:v>37019</c:v>
                </c:pt>
                <c:pt idx="976">
                  <c:v>37026</c:v>
                </c:pt>
                <c:pt idx="977">
                  <c:v>37033</c:v>
                </c:pt>
                <c:pt idx="978">
                  <c:v>37040</c:v>
                </c:pt>
                <c:pt idx="979">
                  <c:v>37047</c:v>
                </c:pt>
                <c:pt idx="980">
                  <c:v>37054</c:v>
                </c:pt>
                <c:pt idx="981">
                  <c:v>37061</c:v>
                </c:pt>
                <c:pt idx="982">
                  <c:v>37068</c:v>
                </c:pt>
                <c:pt idx="983">
                  <c:v>37075</c:v>
                </c:pt>
                <c:pt idx="984">
                  <c:v>37082</c:v>
                </c:pt>
                <c:pt idx="985">
                  <c:v>37089</c:v>
                </c:pt>
                <c:pt idx="986">
                  <c:v>37096</c:v>
                </c:pt>
                <c:pt idx="987">
                  <c:v>37103</c:v>
                </c:pt>
                <c:pt idx="988">
                  <c:v>37110</c:v>
                </c:pt>
                <c:pt idx="989">
                  <c:v>37117</c:v>
                </c:pt>
                <c:pt idx="990">
                  <c:v>37124</c:v>
                </c:pt>
                <c:pt idx="991">
                  <c:v>37131</c:v>
                </c:pt>
                <c:pt idx="992">
                  <c:v>37138</c:v>
                </c:pt>
                <c:pt idx="993">
                  <c:v>37145</c:v>
                </c:pt>
                <c:pt idx="994">
                  <c:v>37152</c:v>
                </c:pt>
                <c:pt idx="995">
                  <c:v>37159</c:v>
                </c:pt>
                <c:pt idx="996">
                  <c:v>37166</c:v>
                </c:pt>
                <c:pt idx="997">
                  <c:v>37173</c:v>
                </c:pt>
                <c:pt idx="998">
                  <c:v>37180</c:v>
                </c:pt>
                <c:pt idx="999">
                  <c:v>37187</c:v>
                </c:pt>
                <c:pt idx="1000">
                  <c:v>37194</c:v>
                </c:pt>
                <c:pt idx="1001">
                  <c:v>37201</c:v>
                </c:pt>
                <c:pt idx="1002">
                  <c:v>37208</c:v>
                </c:pt>
                <c:pt idx="1003">
                  <c:v>37215</c:v>
                </c:pt>
                <c:pt idx="1004">
                  <c:v>37222</c:v>
                </c:pt>
                <c:pt idx="1005">
                  <c:v>37229</c:v>
                </c:pt>
                <c:pt idx="1006">
                  <c:v>37236</c:v>
                </c:pt>
                <c:pt idx="1007">
                  <c:v>37243</c:v>
                </c:pt>
                <c:pt idx="1008">
                  <c:v>37251</c:v>
                </c:pt>
                <c:pt idx="1009">
                  <c:v>37258</c:v>
                </c:pt>
                <c:pt idx="1010">
                  <c:v>37264</c:v>
                </c:pt>
                <c:pt idx="1011">
                  <c:v>37271</c:v>
                </c:pt>
                <c:pt idx="1012">
                  <c:v>37278</c:v>
                </c:pt>
                <c:pt idx="1013">
                  <c:v>37285</c:v>
                </c:pt>
                <c:pt idx="1014">
                  <c:v>37292</c:v>
                </c:pt>
                <c:pt idx="1015">
                  <c:v>37299</c:v>
                </c:pt>
                <c:pt idx="1016">
                  <c:v>37306</c:v>
                </c:pt>
                <c:pt idx="1017">
                  <c:v>37313</c:v>
                </c:pt>
                <c:pt idx="1018">
                  <c:v>37320</c:v>
                </c:pt>
                <c:pt idx="1019">
                  <c:v>37327</c:v>
                </c:pt>
                <c:pt idx="1020">
                  <c:v>37334</c:v>
                </c:pt>
                <c:pt idx="1021">
                  <c:v>37341</c:v>
                </c:pt>
                <c:pt idx="1022">
                  <c:v>37348</c:v>
                </c:pt>
                <c:pt idx="1023">
                  <c:v>37355</c:v>
                </c:pt>
                <c:pt idx="1024">
                  <c:v>37362</c:v>
                </c:pt>
                <c:pt idx="1025">
                  <c:v>37369</c:v>
                </c:pt>
                <c:pt idx="1026">
                  <c:v>37376</c:v>
                </c:pt>
                <c:pt idx="1027">
                  <c:v>37383</c:v>
                </c:pt>
                <c:pt idx="1028">
                  <c:v>37390</c:v>
                </c:pt>
                <c:pt idx="1029">
                  <c:v>37397</c:v>
                </c:pt>
                <c:pt idx="1030">
                  <c:v>37404</c:v>
                </c:pt>
                <c:pt idx="1031">
                  <c:v>37411</c:v>
                </c:pt>
                <c:pt idx="1032">
                  <c:v>37418</c:v>
                </c:pt>
                <c:pt idx="1033">
                  <c:v>37425</c:v>
                </c:pt>
                <c:pt idx="1034">
                  <c:v>37432</c:v>
                </c:pt>
                <c:pt idx="1035">
                  <c:v>37439</c:v>
                </c:pt>
                <c:pt idx="1036">
                  <c:v>37446</c:v>
                </c:pt>
                <c:pt idx="1037">
                  <c:v>37453</c:v>
                </c:pt>
                <c:pt idx="1038">
                  <c:v>37460</c:v>
                </c:pt>
                <c:pt idx="1039">
                  <c:v>37467</c:v>
                </c:pt>
                <c:pt idx="1040">
                  <c:v>37474</c:v>
                </c:pt>
                <c:pt idx="1041">
                  <c:v>37481</c:v>
                </c:pt>
                <c:pt idx="1042">
                  <c:v>37488</c:v>
                </c:pt>
                <c:pt idx="1043">
                  <c:v>37495</c:v>
                </c:pt>
                <c:pt idx="1044">
                  <c:v>37502</c:v>
                </c:pt>
                <c:pt idx="1045">
                  <c:v>37509</c:v>
                </c:pt>
                <c:pt idx="1046">
                  <c:v>37516</c:v>
                </c:pt>
                <c:pt idx="1047">
                  <c:v>37523</c:v>
                </c:pt>
                <c:pt idx="1048">
                  <c:v>37530</c:v>
                </c:pt>
                <c:pt idx="1049">
                  <c:v>37537</c:v>
                </c:pt>
                <c:pt idx="1050">
                  <c:v>37544</c:v>
                </c:pt>
                <c:pt idx="1051">
                  <c:v>37551</c:v>
                </c:pt>
                <c:pt idx="1052">
                  <c:v>37558</c:v>
                </c:pt>
                <c:pt idx="1053">
                  <c:v>37565</c:v>
                </c:pt>
                <c:pt idx="1054">
                  <c:v>37572</c:v>
                </c:pt>
                <c:pt idx="1055">
                  <c:v>37579</c:v>
                </c:pt>
                <c:pt idx="1056">
                  <c:v>37586</c:v>
                </c:pt>
                <c:pt idx="1057">
                  <c:v>37593</c:v>
                </c:pt>
                <c:pt idx="1058">
                  <c:v>37600</c:v>
                </c:pt>
                <c:pt idx="1059">
                  <c:v>37607</c:v>
                </c:pt>
                <c:pt idx="1060">
                  <c:v>37614</c:v>
                </c:pt>
                <c:pt idx="1061">
                  <c:v>37621</c:v>
                </c:pt>
                <c:pt idx="1062">
                  <c:v>37628</c:v>
                </c:pt>
                <c:pt idx="1063">
                  <c:v>37635</c:v>
                </c:pt>
                <c:pt idx="1064">
                  <c:v>37642</c:v>
                </c:pt>
                <c:pt idx="1065">
                  <c:v>37649</c:v>
                </c:pt>
                <c:pt idx="1066">
                  <c:v>37656</c:v>
                </c:pt>
                <c:pt idx="1067">
                  <c:v>37663</c:v>
                </c:pt>
                <c:pt idx="1068">
                  <c:v>37670</c:v>
                </c:pt>
                <c:pt idx="1069">
                  <c:v>37677</c:v>
                </c:pt>
                <c:pt idx="1070">
                  <c:v>37684</c:v>
                </c:pt>
                <c:pt idx="1071">
                  <c:v>37691</c:v>
                </c:pt>
                <c:pt idx="1072">
                  <c:v>37698</c:v>
                </c:pt>
                <c:pt idx="1073">
                  <c:v>37705</c:v>
                </c:pt>
                <c:pt idx="1074">
                  <c:v>37712</c:v>
                </c:pt>
                <c:pt idx="1075">
                  <c:v>37719</c:v>
                </c:pt>
                <c:pt idx="1076">
                  <c:v>37726</c:v>
                </c:pt>
                <c:pt idx="1077">
                  <c:v>37733</c:v>
                </c:pt>
                <c:pt idx="1078">
                  <c:v>37740</c:v>
                </c:pt>
                <c:pt idx="1079">
                  <c:v>37747</c:v>
                </c:pt>
                <c:pt idx="1080">
                  <c:v>37754</c:v>
                </c:pt>
                <c:pt idx="1081">
                  <c:v>37761</c:v>
                </c:pt>
                <c:pt idx="1082">
                  <c:v>37768</c:v>
                </c:pt>
                <c:pt idx="1083">
                  <c:v>37775</c:v>
                </c:pt>
                <c:pt idx="1084">
                  <c:v>37782</c:v>
                </c:pt>
                <c:pt idx="1085">
                  <c:v>37789</c:v>
                </c:pt>
                <c:pt idx="1086">
                  <c:v>37796</c:v>
                </c:pt>
                <c:pt idx="1087">
                  <c:v>37803</c:v>
                </c:pt>
                <c:pt idx="1088">
                  <c:v>37810</c:v>
                </c:pt>
                <c:pt idx="1089">
                  <c:v>37817</c:v>
                </c:pt>
                <c:pt idx="1090">
                  <c:v>37824</c:v>
                </c:pt>
                <c:pt idx="1091">
                  <c:v>37831</c:v>
                </c:pt>
                <c:pt idx="1092">
                  <c:v>37838</c:v>
                </c:pt>
                <c:pt idx="1093">
                  <c:v>37845</c:v>
                </c:pt>
                <c:pt idx="1094">
                  <c:v>37852</c:v>
                </c:pt>
                <c:pt idx="1095">
                  <c:v>37859</c:v>
                </c:pt>
                <c:pt idx="1096">
                  <c:v>37866</c:v>
                </c:pt>
                <c:pt idx="1097">
                  <c:v>37873</c:v>
                </c:pt>
                <c:pt idx="1098">
                  <c:v>37880</c:v>
                </c:pt>
                <c:pt idx="1099">
                  <c:v>37887</c:v>
                </c:pt>
                <c:pt idx="1100">
                  <c:v>37894</c:v>
                </c:pt>
                <c:pt idx="1101">
                  <c:v>37901</c:v>
                </c:pt>
                <c:pt idx="1102">
                  <c:v>37908</c:v>
                </c:pt>
                <c:pt idx="1103">
                  <c:v>37915</c:v>
                </c:pt>
                <c:pt idx="1104">
                  <c:v>37922</c:v>
                </c:pt>
                <c:pt idx="1105">
                  <c:v>37929</c:v>
                </c:pt>
                <c:pt idx="1106">
                  <c:v>37937</c:v>
                </c:pt>
                <c:pt idx="1107">
                  <c:v>37943</c:v>
                </c:pt>
                <c:pt idx="1108">
                  <c:v>37950</c:v>
                </c:pt>
                <c:pt idx="1109">
                  <c:v>37957</c:v>
                </c:pt>
                <c:pt idx="1110">
                  <c:v>37964</c:v>
                </c:pt>
                <c:pt idx="1111">
                  <c:v>37971</c:v>
                </c:pt>
                <c:pt idx="1112">
                  <c:v>37978</c:v>
                </c:pt>
                <c:pt idx="1113">
                  <c:v>37985</c:v>
                </c:pt>
                <c:pt idx="1114">
                  <c:v>37993</c:v>
                </c:pt>
                <c:pt idx="1115">
                  <c:v>37999</c:v>
                </c:pt>
                <c:pt idx="1116">
                  <c:v>38006</c:v>
                </c:pt>
                <c:pt idx="1117">
                  <c:v>38013</c:v>
                </c:pt>
                <c:pt idx="1118">
                  <c:v>38020</c:v>
                </c:pt>
                <c:pt idx="1119">
                  <c:v>38027</c:v>
                </c:pt>
                <c:pt idx="1120">
                  <c:v>38034</c:v>
                </c:pt>
                <c:pt idx="1121">
                  <c:v>38041</c:v>
                </c:pt>
                <c:pt idx="1122">
                  <c:v>38048</c:v>
                </c:pt>
                <c:pt idx="1123">
                  <c:v>38055</c:v>
                </c:pt>
                <c:pt idx="1124">
                  <c:v>38062</c:v>
                </c:pt>
                <c:pt idx="1125">
                  <c:v>38069</c:v>
                </c:pt>
                <c:pt idx="1126">
                  <c:v>38076</c:v>
                </c:pt>
                <c:pt idx="1127">
                  <c:v>38083</c:v>
                </c:pt>
                <c:pt idx="1128">
                  <c:v>38090</c:v>
                </c:pt>
                <c:pt idx="1129">
                  <c:v>38097</c:v>
                </c:pt>
                <c:pt idx="1130">
                  <c:v>38104</c:v>
                </c:pt>
                <c:pt idx="1131">
                  <c:v>38111</c:v>
                </c:pt>
                <c:pt idx="1132">
                  <c:v>38118</c:v>
                </c:pt>
                <c:pt idx="1133">
                  <c:v>38125</c:v>
                </c:pt>
                <c:pt idx="1134">
                  <c:v>38132</c:v>
                </c:pt>
                <c:pt idx="1135">
                  <c:v>38139</c:v>
                </c:pt>
                <c:pt idx="1136">
                  <c:v>38146</c:v>
                </c:pt>
                <c:pt idx="1137">
                  <c:v>38153</c:v>
                </c:pt>
                <c:pt idx="1138">
                  <c:v>38160</c:v>
                </c:pt>
                <c:pt idx="1139">
                  <c:v>38167</c:v>
                </c:pt>
                <c:pt idx="1140">
                  <c:v>38174</c:v>
                </c:pt>
                <c:pt idx="1141">
                  <c:v>38181</c:v>
                </c:pt>
                <c:pt idx="1142">
                  <c:v>38188</c:v>
                </c:pt>
                <c:pt idx="1143">
                  <c:v>38195</c:v>
                </c:pt>
                <c:pt idx="1144">
                  <c:v>38202</c:v>
                </c:pt>
                <c:pt idx="1145">
                  <c:v>38209</c:v>
                </c:pt>
                <c:pt idx="1146">
                  <c:v>38216</c:v>
                </c:pt>
                <c:pt idx="1147">
                  <c:v>38223</c:v>
                </c:pt>
                <c:pt idx="1148">
                  <c:v>38231</c:v>
                </c:pt>
                <c:pt idx="1149">
                  <c:v>38237</c:v>
                </c:pt>
                <c:pt idx="1150">
                  <c:v>38244</c:v>
                </c:pt>
                <c:pt idx="1151">
                  <c:v>38251</c:v>
                </c:pt>
                <c:pt idx="1152">
                  <c:v>38258</c:v>
                </c:pt>
                <c:pt idx="1153">
                  <c:v>38265</c:v>
                </c:pt>
                <c:pt idx="1154">
                  <c:v>38272</c:v>
                </c:pt>
                <c:pt idx="1155">
                  <c:v>38279</c:v>
                </c:pt>
                <c:pt idx="1156">
                  <c:v>38286</c:v>
                </c:pt>
                <c:pt idx="1157">
                  <c:v>38293</c:v>
                </c:pt>
                <c:pt idx="1158">
                  <c:v>38300</c:v>
                </c:pt>
                <c:pt idx="1159">
                  <c:v>38307</c:v>
                </c:pt>
                <c:pt idx="1160">
                  <c:v>38314</c:v>
                </c:pt>
                <c:pt idx="1161">
                  <c:v>38321</c:v>
                </c:pt>
                <c:pt idx="1162">
                  <c:v>38328</c:v>
                </c:pt>
                <c:pt idx="1163">
                  <c:v>38335</c:v>
                </c:pt>
                <c:pt idx="1164">
                  <c:v>38342</c:v>
                </c:pt>
                <c:pt idx="1165">
                  <c:v>38349</c:v>
                </c:pt>
                <c:pt idx="1166">
                  <c:v>38356</c:v>
                </c:pt>
                <c:pt idx="1167">
                  <c:v>38363</c:v>
                </c:pt>
                <c:pt idx="1168">
                  <c:v>38370</c:v>
                </c:pt>
                <c:pt idx="1169">
                  <c:v>38377</c:v>
                </c:pt>
                <c:pt idx="1170">
                  <c:v>38384</c:v>
                </c:pt>
                <c:pt idx="1171">
                  <c:v>38391</c:v>
                </c:pt>
                <c:pt idx="1172">
                  <c:v>38398</c:v>
                </c:pt>
                <c:pt idx="1173">
                  <c:v>38405</c:v>
                </c:pt>
                <c:pt idx="1174">
                  <c:v>38412</c:v>
                </c:pt>
                <c:pt idx="1175">
                  <c:v>38419</c:v>
                </c:pt>
                <c:pt idx="1176">
                  <c:v>38426</c:v>
                </c:pt>
                <c:pt idx="1177">
                  <c:v>38433</c:v>
                </c:pt>
                <c:pt idx="1178">
                  <c:v>38440</c:v>
                </c:pt>
                <c:pt idx="1179">
                  <c:v>38447</c:v>
                </c:pt>
                <c:pt idx="1180">
                  <c:v>38454</c:v>
                </c:pt>
                <c:pt idx="1181">
                  <c:v>38461</c:v>
                </c:pt>
                <c:pt idx="1182">
                  <c:v>38468</c:v>
                </c:pt>
                <c:pt idx="1183">
                  <c:v>38475</c:v>
                </c:pt>
                <c:pt idx="1184">
                  <c:v>38482</c:v>
                </c:pt>
                <c:pt idx="1185">
                  <c:v>38489</c:v>
                </c:pt>
                <c:pt idx="1186">
                  <c:v>38496</c:v>
                </c:pt>
                <c:pt idx="1187">
                  <c:v>38503</c:v>
                </c:pt>
                <c:pt idx="1188">
                  <c:v>38510</c:v>
                </c:pt>
                <c:pt idx="1189">
                  <c:v>38517</c:v>
                </c:pt>
                <c:pt idx="1190">
                  <c:v>38524</c:v>
                </c:pt>
                <c:pt idx="1191">
                  <c:v>38531</c:v>
                </c:pt>
                <c:pt idx="1192">
                  <c:v>38538</c:v>
                </c:pt>
                <c:pt idx="1193">
                  <c:v>38545</c:v>
                </c:pt>
                <c:pt idx="1194">
                  <c:v>38552</c:v>
                </c:pt>
                <c:pt idx="1195">
                  <c:v>38559</c:v>
                </c:pt>
                <c:pt idx="1196">
                  <c:v>38566</c:v>
                </c:pt>
                <c:pt idx="1197">
                  <c:v>38573</c:v>
                </c:pt>
                <c:pt idx="1198">
                  <c:v>38580</c:v>
                </c:pt>
                <c:pt idx="1199">
                  <c:v>38587</c:v>
                </c:pt>
                <c:pt idx="1200">
                  <c:v>38594</c:v>
                </c:pt>
                <c:pt idx="1201">
                  <c:v>38601</c:v>
                </c:pt>
                <c:pt idx="1202">
                  <c:v>38608</c:v>
                </c:pt>
                <c:pt idx="1203">
                  <c:v>38615</c:v>
                </c:pt>
                <c:pt idx="1204">
                  <c:v>38622</c:v>
                </c:pt>
                <c:pt idx="1205">
                  <c:v>38629</c:v>
                </c:pt>
                <c:pt idx="1206">
                  <c:v>38636</c:v>
                </c:pt>
                <c:pt idx="1207">
                  <c:v>38643</c:v>
                </c:pt>
                <c:pt idx="1208">
                  <c:v>38650</c:v>
                </c:pt>
                <c:pt idx="1209">
                  <c:v>38657</c:v>
                </c:pt>
                <c:pt idx="1210">
                  <c:v>38664</c:v>
                </c:pt>
                <c:pt idx="1211">
                  <c:v>38671</c:v>
                </c:pt>
                <c:pt idx="1212">
                  <c:v>38678</c:v>
                </c:pt>
                <c:pt idx="1213">
                  <c:v>38685</c:v>
                </c:pt>
                <c:pt idx="1214">
                  <c:v>38692</c:v>
                </c:pt>
                <c:pt idx="1215">
                  <c:v>38699</c:v>
                </c:pt>
                <c:pt idx="1216">
                  <c:v>38706</c:v>
                </c:pt>
                <c:pt idx="1217">
                  <c:v>38713</c:v>
                </c:pt>
                <c:pt idx="1218">
                  <c:v>38720</c:v>
                </c:pt>
                <c:pt idx="1219">
                  <c:v>38727</c:v>
                </c:pt>
                <c:pt idx="1220">
                  <c:v>38734</c:v>
                </c:pt>
                <c:pt idx="1221">
                  <c:v>38741</c:v>
                </c:pt>
                <c:pt idx="1222">
                  <c:v>38748</c:v>
                </c:pt>
                <c:pt idx="1223">
                  <c:v>38755</c:v>
                </c:pt>
                <c:pt idx="1224">
                  <c:v>38762</c:v>
                </c:pt>
                <c:pt idx="1225">
                  <c:v>38769</c:v>
                </c:pt>
                <c:pt idx="1226">
                  <c:v>38776</c:v>
                </c:pt>
                <c:pt idx="1227">
                  <c:v>38783</c:v>
                </c:pt>
                <c:pt idx="1228">
                  <c:v>38790</c:v>
                </c:pt>
                <c:pt idx="1229">
                  <c:v>38797</c:v>
                </c:pt>
                <c:pt idx="1230">
                  <c:v>38804</c:v>
                </c:pt>
                <c:pt idx="1231">
                  <c:v>38811</c:v>
                </c:pt>
                <c:pt idx="1232">
                  <c:v>38818</c:v>
                </c:pt>
                <c:pt idx="1233">
                  <c:v>38825</c:v>
                </c:pt>
                <c:pt idx="1234">
                  <c:v>38832</c:v>
                </c:pt>
                <c:pt idx="1235">
                  <c:v>38839</c:v>
                </c:pt>
                <c:pt idx="1236">
                  <c:v>38846</c:v>
                </c:pt>
                <c:pt idx="1237">
                  <c:v>38853</c:v>
                </c:pt>
                <c:pt idx="1238">
                  <c:v>38860</c:v>
                </c:pt>
                <c:pt idx="1239">
                  <c:v>38867</c:v>
                </c:pt>
                <c:pt idx="1240">
                  <c:v>38874</c:v>
                </c:pt>
                <c:pt idx="1241">
                  <c:v>38881</c:v>
                </c:pt>
                <c:pt idx="1242">
                  <c:v>38888</c:v>
                </c:pt>
                <c:pt idx="1243">
                  <c:v>38895</c:v>
                </c:pt>
                <c:pt idx="1244">
                  <c:v>38903</c:v>
                </c:pt>
                <c:pt idx="1245">
                  <c:v>38909</c:v>
                </c:pt>
                <c:pt idx="1246">
                  <c:v>38916</c:v>
                </c:pt>
                <c:pt idx="1247">
                  <c:v>38924</c:v>
                </c:pt>
                <c:pt idx="1248">
                  <c:v>38930</c:v>
                </c:pt>
                <c:pt idx="1249">
                  <c:v>38937</c:v>
                </c:pt>
                <c:pt idx="1250">
                  <c:v>38944</c:v>
                </c:pt>
                <c:pt idx="1251">
                  <c:v>38951</c:v>
                </c:pt>
                <c:pt idx="1252">
                  <c:v>38958</c:v>
                </c:pt>
                <c:pt idx="1253">
                  <c:v>38965</c:v>
                </c:pt>
                <c:pt idx="1254">
                  <c:v>38972</c:v>
                </c:pt>
                <c:pt idx="1255">
                  <c:v>38979</c:v>
                </c:pt>
                <c:pt idx="1256">
                  <c:v>38986</c:v>
                </c:pt>
                <c:pt idx="1257">
                  <c:v>38993</c:v>
                </c:pt>
                <c:pt idx="1258">
                  <c:v>39000</c:v>
                </c:pt>
                <c:pt idx="1259">
                  <c:v>39007</c:v>
                </c:pt>
                <c:pt idx="1260">
                  <c:v>39014</c:v>
                </c:pt>
                <c:pt idx="1261">
                  <c:v>39021</c:v>
                </c:pt>
                <c:pt idx="1262">
                  <c:v>39028</c:v>
                </c:pt>
                <c:pt idx="1263">
                  <c:v>39035</c:v>
                </c:pt>
                <c:pt idx="1264">
                  <c:v>39042</c:v>
                </c:pt>
                <c:pt idx="1265">
                  <c:v>39049</c:v>
                </c:pt>
                <c:pt idx="1266">
                  <c:v>39056</c:v>
                </c:pt>
                <c:pt idx="1267">
                  <c:v>39063</c:v>
                </c:pt>
                <c:pt idx="1268">
                  <c:v>39070</c:v>
                </c:pt>
                <c:pt idx="1269">
                  <c:v>39077</c:v>
                </c:pt>
                <c:pt idx="1270">
                  <c:v>39084</c:v>
                </c:pt>
                <c:pt idx="1271">
                  <c:v>39091</c:v>
                </c:pt>
                <c:pt idx="1272">
                  <c:v>39098</c:v>
                </c:pt>
                <c:pt idx="1273">
                  <c:v>39105</c:v>
                </c:pt>
                <c:pt idx="1274">
                  <c:v>39112</c:v>
                </c:pt>
                <c:pt idx="1275">
                  <c:v>39119</c:v>
                </c:pt>
                <c:pt idx="1276">
                  <c:v>39126</c:v>
                </c:pt>
                <c:pt idx="1277">
                  <c:v>39133</c:v>
                </c:pt>
                <c:pt idx="1278">
                  <c:v>39140</c:v>
                </c:pt>
                <c:pt idx="1279">
                  <c:v>39147</c:v>
                </c:pt>
                <c:pt idx="1280">
                  <c:v>39154</c:v>
                </c:pt>
                <c:pt idx="1281">
                  <c:v>39161</c:v>
                </c:pt>
                <c:pt idx="1282">
                  <c:v>39168</c:v>
                </c:pt>
                <c:pt idx="1283">
                  <c:v>39175</c:v>
                </c:pt>
                <c:pt idx="1284">
                  <c:v>39182</c:v>
                </c:pt>
                <c:pt idx="1285">
                  <c:v>39189</c:v>
                </c:pt>
                <c:pt idx="1286">
                  <c:v>39196</c:v>
                </c:pt>
                <c:pt idx="1287">
                  <c:v>39203</c:v>
                </c:pt>
                <c:pt idx="1288">
                  <c:v>39210</c:v>
                </c:pt>
                <c:pt idx="1289">
                  <c:v>39217</c:v>
                </c:pt>
                <c:pt idx="1290">
                  <c:v>39224</c:v>
                </c:pt>
                <c:pt idx="1291">
                  <c:v>39231</c:v>
                </c:pt>
                <c:pt idx="1292">
                  <c:v>39238</c:v>
                </c:pt>
                <c:pt idx="1293">
                  <c:v>39245</c:v>
                </c:pt>
                <c:pt idx="1294">
                  <c:v>39252</c:v>
                </c:pt>
                <c:pt idx="1295">
                  <c:v>39259</c:v>
                </c:pt>
                <c:pt idx="1296">
                  <c:v>39266</c:v>
                </c:pt>
                <c:pt idx="1297">
                  <c:v>39273</c:v>
                </c:pt>
                <c:pt idx="1298">
                  <c:v>39280</c:v>
                </c:pt>
                <c:pt idx="1299">
                  <c:v>39287</c:v>
                </c:pt>
                <c:pt idx="1300">
                  <c:v>39294</c:v>
                </c:pt>
                <c:pt idx="1301">
                  <c:v>39301</c:v>
                </c:pt>
                <c:pt idx="1302">
                  <c:v>39308</c:v>
                </c:pt>
                <c:pt idx="1303">
                  <c:v>39315</c:v>
                </c:pt>
                <c:pt idx="1304">
                  <c:v>39322</c:v>
                </c:pt>
                <c:pt idx="1305">
                  <c:v>39329</c:v>
                </c:pt>
                <c:pt idx="1306">
                  <c:v>39336</c:v>
                </c:pt>
                <c:pt idx="1307">
                  <c:v>39343</c:v>
                </c:pt>
                <c:pt idx="1308">
                  <c:v>39350</c:v>
                </c:pt>
                <c:pt idx="1309">
                  <c:v>39357</c:v>
                </c:pt>
                <c:pt idx="1310">
                  <c:v>39364</c:v>
                </c:pt>
                <c:pt idx="1311">
                  <c:v>39371</c:v>
                </c:pt>
                <c:pt idx="1312">
                  <c:v>39378</c:v>
                </c:pt>
                <c:pt idx="1313">
                  <c:v>39385</c:v>
                </c:pt>
                <c:pt idx="1314">
                  <c:v>39392</c:v>
                </c:pt>
                <c:pt idx="1315">
                  <c:v>39399</c:v>
                </c:pt>
                <c:pt idx="1316">
                  <c:v>39406</c:v>
                </c:pt>
                <c:pt idx="1317">
                  <c:v>39413</c:v>
                </c:pt>
                <c:pt idx="1318">
                  <c:v>39420</c:v>
                </c:pt>
                <c:pt idx="1319">
                  <c:v>39427</c:v>
                </c:pt>
                <c:pt idx="1320">
                  <c:v>39434</c:v>
                </c:pt>
                <c:pt idx="1321">
                  <c:v>39442</c:v>
                </c:pt>
              </c:numCache>
            </c:numRef>
          </c:xVal>
          <c:yVal>
            <c:numRef>
              <c:f>QuebradaSonadora!$K$2:$K$1323</c:f>
              <c:numCache>
                <c:formatCode>General</c:formatCode>
                <c:ptCount val="1322"/>
                <c:pt idx="0">
                  <c:v>40</c:v>
                </c:pt>
                <c:pt idx="1">
                  <c:v>64</c:v>
                </c:pt>
                <c:pt idx="2">
                  <c:v>40</c:v>
                </c:pt>
                <c:pt idx="3">
                  <c:v>70</c:v>
                </c:pt>
                <c:pt idx="4">
                  <c:v>40</c:v>
                </c:pt>
                <c:pt idx="5">
                  <c:v>42</c:v>
                </c:pt>
                <c:pt idx="6">
                  <c:v>44</c:v>
                </c:pt>
                <c:pt idx="7">
                  <c:v>33</c:v>
                </c:pt>
                <c:pt idx="8">
                  <c:v>51</c:v>
                </c:pt>
                <c:pt idx="9">
                  <c:v>36</c:v>
                </c:pt>
                <c:pt idx="10">
                  <c:v>49</c:v>
                </c:pt>
                <c:pt idx="11">
                  <c:v>110</c:v>
                </c:pt>
                <c:pt idx="12">
                  <c:v>51</c:v>
                </c:pt>
                <c:pt idx="13">
                  <c:v>54</c:v>
                </c:pt>
                <c:pt idx="14">
                  <c:v>35</c:v>
                </c:pt>
                <c:pt idx="15">
                  <c:v>37</c:v>
                </c:pt>
                <c:pt idx="16">
                  <c:v>28</c:v>
                </c:pt>
                <c:pt idx="17">
                  <c:v>56</c:v>
                </c:pt>
                <c:pt idx="18">
                  <c:v>55</c:v>
                </c:pt>
                <c:pt idx="19">
                  <c:v>57</c:v>
                </c:pt>
                <c:pt idx="20">
                  <c:v>40</c:v>
                </c:pt>
                <c:pt idx="21">
                  <c:v>65</c:v>
                </c:pt>
                <c:pt idx="22">
                  <c:v>50</c:v>
                </c:pt>
                <c:pt idx="23">
                  <c:v>41</c:v>
                </c:pt>
                <c:pt idx="24">
                  <c:v>70</c:v>
                </c:pt>
                <c:pt idx="25">
                  <c:v>37</c:v>
                </c:pt>
                <c:pt idx="26">
                  <c:v>47</c:v>
                </c:pt>
                <c:pt idx="27">
                  <c:v>76</c:v>
                </c:pt>
                <c:pt idx="28">
                  <c:v>85</c:v>
                </c:pt>
                <c:pt idx="29">
                  <c:v>77</c:v>
                </c:pt>
                <c:pt idx="30">
                  <c:v>60</c:v>
                </c:pt>
                <c:pt idx="31">
                  <c:v>41</c:v>
                </c:pt>
                <c:pt idx="32">
                  <c:v>45</c:v>
                </c:pt>
                <c:pt idx="33">
                  <c:v>58</c:v>
                </c:pt>
                <c:pt idx="34">
                  <c:v>57</c:v>
                </c:pt>
                <c:pt idx="35">
                  <c:v>69</c:v>
                </c:pt>
                <c:pt idx="36">
                  <c:v>33</c:v>
                </c:pt>
                <c:pt idx="37">
                  <c:v>45</c:v>
                </c:pt>
                <c:pt idx="38">
                  <c:v>44</c:v>
                </c:pt>
                <c:pt idx="39">
                  <c:v>45</c:v>
                </c:pt>
                <c:pt idx="40">
                  <c:v>45</c:v>
                </c:pt>
                <c:pt idx="41">
                  <c:v>44</c:v>
                </c:pt>
                <c:pt idx="42">
                  <c:v>46</c:v>
                </c:pt>
                <c:pt idx="43">
                  <c:v>43</c:v>
                </c:pt>
                <c:pt idx="44">
                  <c:v>44</c:v>
                </c:pt>
                <c:pt idx="45">
                  <c:v>42</c:v>
                </c:pt>
                <c:pt idx="46">
                  <c:v>42</c:v>
                </c:pt>
                <c:pt idx="47">
                  <c:v>59</c:v>
                </c:pt>
                <c:pt idx="48">
                  <c:v>33</c:v>
                </c:pt>
                <c:pt idx="49">
                  <c:v>26</c:v>
                </c:pt>
                <c:pt idx="50">
                  <c:v>70</c:v>
                </c:pt>
                <c:pt idx="51">
                  <c:v>72</c:v>
                </c:pt>
                <c:pt idx="52">
                  <c:v>79</c:v>
                </c:pt>
                <c:pt idx="53">
                  <c:v>64</c:v>
                </c:pt>
                <c:pt idx="54">
                  <c:v>51</c:v>
                </c:pt>
                <c:pt idx="56">
                  <c:v>70</c:v>
                </c:pt>
                <c:pt idx="57">
                  <c:v>81</c:v>
                </c:pt>
                <c:pt idx="58">
                  <c:v>71</c:v>
                </c:pt>
                <c:pt idx="59">
                  <c:v>62</c:v>
                </c:pt>
                <c:pt idx="60">
                  <c:v>86</c:v>
                </c:pt>
                <c:pt idx="61">
                  <c:v>57</c:v>
                </c:pt>
                <c:pt idx="62">
                  <c:v>28</c:v>
                </c:pt>
                <c:pt idx="63">
                  <c:v>24</c:v>
                </c:pt>
                <c:pt idx="65">
                  <c:v>24</c:v>
                </c:pt>
                <c:pt idx="66">
                  <c:v>24</c:v>
                </c:pt>
                <c:pt idx="67">
                  <c:v>27</c:v>
                </c:pt>
                <c:pt idx="68">
                  <c:v>28</c:v>
                </c:pt>
                <c:pt idx="69">
                  <c:v>31</c:v>
                </c:pt>
                <c:pt idx="70">
                  <c:v>26</c:v>
                </c:pt>
                <c:pt idx="71">
                  <c:v>30</c:v>
                </c:pt>
                <c:pt idx="72">
                  <c:v>38</c:v>
                </c:pt>
                <c:pt idx="74">
                  <c:v>19</c:v>
                </c:pt>
                <c:pt idx="76">
                  <c:v>22</c:v>
                </c:pt>
                <c:pt idx="77">
                  <c:v>41</c:v>
                </c:pt>
                <c:pt idx="78">
                  <c:v>24</c:v>
                </c:pt>
                <c:pt idx="80">
                  <c:v>37</c:v>
                </c:pt>
                <c:pt idx="81">
                  <c:v>30</c:v>
                </c:pt>
                <c:pt idx="82">
                  <c:v>36</c:v>
                </c:pt>
                <c:pt idx="83">
                  <c:v>18</c:v>
                </c:pt>
                <c:pt idx="84">
                  <c:v>27</c:v>
                </c:pt>
                <c:pt idx="85">
                  <c:v>45</c:v>
                </c:pt>
                <c:pt idx="86">
                  <c:v>50</c:v>
                </c:pt>
                <c:pt idx="87">
                  <c:v>19</c:v>
                </c:pt>
                <c:pt idx="88">
                  <c:v>32</c:v>
                </c:pt>
                <c:pt idx="89">
                  <c:v>32</c:v>
                </c:pt>
                <c:pt idx="91">
                  <c:v>22</c:v>
                </c:pt>
                <c:pt idx="92">
                  <c:v>40</c:v>
                </c:pt>
                <c:pt idx="93">
                  <c:v>32</c:v>
                </c:pt>
                <c:pt idx="94">
                  <c:v>41</c:v>
                </c:pt>
                <c:pt idx="95">
                  <c:v>37</c:v>
                </c:pt>
                <c:pt idx="96">
                  <c:v>33</c:v>
                </c:pt>
                <c:pt idx="97">
                  <c:v>36</c:v>
                </c:pt>
                <c:pt idx="98">
                  <c:v>0</c:v>
                </c:pt>
                <c:pt idx="99">
                  <c:v>58</c:v>
                </c:pt>
                <c:pt idx="100">
                  <c:v>51.2</c:v>
                </c:pt>
                <c:pt idx="101">
                  <c:v>58.1</c:v>
                </c:pt>
                <c:pt idx="102">
                  <c:v>52</c:v>
                </c:pt>
                <c:pt idx="103">
                  <c:v>55.5</c:v>
                </c:pt>
                <c:pt idx="104">
                  <c:v>51.5</c:v>
                </c:pt>
                <c:pt idx="105">
                  <c:v>45.2</c:v>
                </c:pt>
                <c:pt idx="106">
                  <c:v>34.6</c:v>
                </c:pt>
                <c:pt idx="107">
                  <c:v>68.400000000000006</c:v>
                </c:pt>
                <c:pt idx="108">
                  <c:v>73</c:v>
                </c:pt>
                <c:pt idx="109">
                  <c:v>89.6</c:v>
                </c:pt>
                <c:pt idx="110">
                  <c:v>92.1</c:v>
                </c:pt>
                <c:pt idx="111">
                  <c:v>79</c:v>
                </c:pt>
                <c:pt idx="112">
                  <c:v>84</c:v>
                </c:pt>
                <c:pt idx="113">
                  <c:v>51</c:v>
                </c:pt>
                <c:pt idx="114">
                  <c:v>45</c:v>
                </c:pt>
                <c:pt idx="115">
                  <c:v>45</c:v>
                </c:pt>
                <c:pt idx="116">
                  <c:v>57</c:v>
                </c:pt>
                <c:pt idx="117">
                  <c:v>57</c:v>
                </c:pt>
                <c:pt idx="118">
                  <c:v>74</c:v>
                </c:pt>
                <c:pt idx="119">
                  <c:v>0</c:v>
                </c:pt>
                <c:pt idx="122">
                  <c:v>61</c:v>
                </c:pt>
                <c:pt idx="123">
                  <c:v>85</c:v>
                </c:pt>
                <c:pt idx="124">
                  <c:v>55</c:v>
                </c:pt>
                <c:pt idx="125">
                  <c:v>62</c:v>
                </c:pt>
                <c:pt idx="126">
                  <c:v>33</c:v>
                </c:pt>
                <c:pt idx="127">
                  <c:v>41</c:v>
                </c:pt>
                <c:pt idx="128">
                  <c:v>39</c:v>
                </c:pt>
                <c:pt idx="129">
                  <c:v>40</c:v>
                </c:pt>
                <c:pt idx="130">
                  <c:v>58</c:v>
                </c:pt>
                <c:pt idx="131">
                  <c:v>52</c:v>
                </c:pt>
                <c:pt idx="132">
                  <c:v>66</c:v>
                </c:pt>
                <c:pt idx="133">
                  <c:v>78</c:v>
                </c:pt>
                <c:pt idx="134">
                  <c:v>56</c:v>
                </c:pt>
                <c:pt idx="135">
                  <c:v>71</c:v>
                </c:pt>
                <c:pt idx="136">
                  <c:v>67</c:v>
                </c:pt>
                <c:pt idx="137">
                  <c:v>33</c:v>
                </c:pt>
                <c:pt idx="138">
                  <c:v>34</c:v>
                </c:pt>
                <c:pt idx="139">
                  <c:v>36</c:v>
                </c:pt>
                <c:pt idx="140">
                  <c:v>27</c:v>
                </c:pt>
                <c:pt idx="141">
                  <c:v>31</c:v>
                </c:pt>
                <c:pt idx="142">
                  <c:v>66</c:v>
                </c:pt>
                <c:pt idx="143">
                  <c:v>35</c:v>
                </c:pt>
                <c:pt idx="144">
                  <c:v>39</c:v>
                </c:pt>
                <c:pt idx="145">
                  <c:v>47</c:v>
                </c:pt>
                <c:pt idx="146">
                  <c:v>80</c:v>
                </c:pt>
                <c:pt idx="147">
                  <c:v>73</c:v>
                </c:pt>
                <c:pt idx="148">
                  <c:v>69</c:v>
                </c:pt>
                <c:pt idx="149">
                  <c:v>54</c:v>
                </c:pt>
                <c:pt idx="150">
                  <c:v>42</c:v>
                </c:pt>
                <c:pt idx="151">
                  <c:v>47</c:v>
                </c:pt>
                <c:pt idx="152">
                  <c:v>52</c:v>
                </c:pt>
                <c:pt idx="153">
                  <c:v>43</c:v>
                </c:pt>
                <c:pt idx="154">
                  <c:v>22</c:v>
                </c:pt>
                <c:pt idx="155">
                  <c:v>52</c:v>
                </c:pt>
                <c:pt idx="156">
                  <c:v>93</c:v>
                </c:pt>
                <c:pt idx="157">
                  <c:v>112</c:v>
                </c:pt>
                <c:pt idx="158">
                  <c:v>103</c:v>
                </c:pt>
                <c:pt idx="159">
                  <c:v>62</c:v>
                </c:pt>
                <c:pt idx="160">
                  <c:v>63</c:v>
                </c:pt>
                <c:pt idx="161">
                  <c:v>83</c:v>
                </c:pt>
                <c:pt idx="162">
                  <c:v>62</c:v>
                </c:pt>
                <c:pt idx="163">
                  <c:v>58</c:v>
                </c:pt>
                <c:pt idx="164">
                  <c:v>86</c:v>
                </c:pt>
                <c:pt idx="165">
                  <c:v>90</c:v>
                </c:pt>
                <c:pt idx="166">
                  <c:v>95</c:v>
                </c:pt>
                <c:pt idx="167">
                  <c:v>97</c:v>
                </c:pt>
                <c:pt idx="168">
                  <c:v>99</c:v>
                </c:pt>
                <c:pt idx="169">
                  <c:v>58</c:v>
                </c:pt>
                <c:pt idx="170">
                  <c:v>53</c:v>
                </c:pt>
                <c:pt idx="171">
                  <c:v>60</c:v>
                </c:pt>
                <c:pt idx="172">
                  <c:v>65</c:v>
                </c:pt>
                <c:pt idx="173">
                  <c:v>63</c:v>
                </c:pt>
                <c:pt idx="174">
                  <c:v>60</c:v>
                </c:pt>
                <c:pt idx="175">
                  <c:v>62</c:v>
                </c:pt>
                <c:pt idx="176">
                  <c:v>59</c:v>
                </c:pt>
                <c:pt idx="177">
                  <c:v>69</c:v>
                </c:pt>
                <c:pt idx="178">
                  <c:v>70</c:v>
                </c:pt>
                <c:pt idx="179">
                  <c:v>81</c:v>
                </c:pt>
                <c:pt idx="180">
                  <c:v>77</c:v>
                </c:pt>
                <c:pt idx="181">
                  <c:v>93</c:v>
                </c:pt>
                <c:pt idx="182">
                  <c:v>220</c:v>
                </c:pt>
                <c:pt idx="183">
                  <c:v>79</c:v>
                </c:pt>
                <c:pt idx="184">
                  <c:v>79</c:v>
                </c:pt>
                <c:pt idx="185">
                  <c:v>92</c:v>
                </c:pt>
                <c:pt idx="186">
                  <c:v>89</c:v>
                </c:pt>
                <c:pt idx="187">
                  <c:v>80</c:v>
                </c:pt>
                <c:pt idx="188">
                  <c:v>85</c:v>
                </c:pt>
                <c:pt idx="189">
                  <c:v>82</c:v>
                </c:pt>
                <c:pt idx="190">
                  <c:v>81</c:v>
                </c:pt>
                <c:pt idx="191">
                  <c:v>0</c:v>
                </c:pt>
                <c:pt idx="192">
                  <c:v>86</c:v>
                </c:pt>
                <c:pt idx="193">
                  <c:v>74</c:v>
                </c:pt>
                <c:pt idx="194">
                  <c:v>280</c:v>
                </c:pt>
                <c:pt idx="195">
                  <c:v>52</c:v>
                </c:pt>
                <c:pt idx="196">
                  <c:v>88</c:v>
                </c:pt>
                <c:pt idx="197">
                  <c:v>44</c:v>
                </c:pt>
                <c:pt idx="198">
                  <c:v>41</c:v>
                </c:pt>
                <c:pt idx="199">
                  <c:v>49</c:v>
                </c:pt>
                <c:pt idx="200">
                  <c:v>114</c:v>
                </c:pt>
                <c:pt idx="201">
                  <c:v>52</c:v>
                </c:pt>
                <c:pt idx="202">
                  <c:v>51</c:v>
                </c:pt>
                <c:pt idx="203">
                  <c:v>71</c:v>
                </c:pt>
                <c:pt idx="204">
                  <c:v>68</c:v>
                </c:pt>
                <c:pt idx="205">
                  <c:v>130</c:v>
                </c:pt>
                <c:pt idx="206">
                  <c:v>71</c:v>
                </c:pt>
                <c:pt idx="207">
                  <c:v>92</c:v>
                </c:pt>
                <c:pt idx="208">
                  <c:v>22</c:v>
                </c:pt>
                <c:pt idx="209">
                  <c:v>100</c:v>
                </c:pt>
                <c:pt idx="210">
                  <c:v>70</c:v>
                </c:pt>
                <c:pt idx="211">
                  <c:v>73</c:v>
                </c:pt>
                <c:pt idx="212">
                  <c:v>68</c:v>
                </c:pt>
                <c:pt idx="213">
                  <c:v>65</c:v>
                </c:pt>
                <c:pt idx="214">
                  <c:v>79</c:v>
                </c:pt>
                <c:pt idx="215">
                  <c:v>57</c:v>
                </c:pt>
                <c:pt idx="216">
                  <c:v>82</c:v>
                </c:pt>
                <c:pt idx="217">
                  <c:v>85</c:v>
                </c:pt>
                <c:pt idx="218">
                  <c:v>116</c:v>
                </c:pt>
                <c:pt idx="219">
                  <c:v>78</c:v>
                </c:pt>
                <c:pt idx="221">
                  <c:v>76</c:v>
                </c:pt>
                <c:pt idx="222">
                  <c:v>71</c:v>
                </c:pt>
                <c:pt idx="223">
                  <c:v>98</c:v>
                </c:pt>
                <c:pt idx="224">
                  <c:v>134</c:v>
                </c:pt>
                <c:pt idx="225">
                  <c:v>93</c:v>
                </c:pt>
                <c:pt idx="226">
                  <c:v>89</c:v>
                </c:pt>
                <c:pt idx="227">
                  <c:v>89</c:v>
                </c:pt>
                <c:pt idx="228">
                  <c:v>95</c:v>
                </c:pt>
                <c:pt idx="229">
                  <c:v>88</c:v>
                </c:pt>
                <c:pt idx="230">
                  <c:v>97</c:v>
                </c:pt>
                <c:pt idx="231">
                  <c:v>114</c:v>
                </c:pt>
                <c:pt idx="232">
                  <c:v>115</c:v>
                </c:pt>
                <c:pt idx="233">
                  <c:v>117</c:v>
                </c:pt>
                <c:pt idx="234">
                  <c:v>103</c:v>
                </c:pt>
                <c:pt idx="235">
                  <c:v>110</c:v>
                </c:pt>
                <c:pt idx="236">
                  <c:v>94</c:v>
                </c:pt>
                <c:pt idx="237">
                  <c:v>90</c:v>
                </c:pt>
                <c:pt idx="238">
                  <c:v>86</c:v>
                </c:pt>
                <c:pt idx="239">
                  <c:v>97</c:v>
                </c:pt>
                <c:pt idx="240">
                  <c:v>218</c:v>
                </c:pt>
                <c:pt idx="241">
                  <c:v>71</c:v>
                </c:pt>
                <c:pt idx="242">
                  <c:v>83</c:v>
                </c:pt>
                <c:pt idx="243">
                  <c:v>80</c:v>
                </c:pt>
                <c:pt idx="244">
                  <c:v>106</c:v>
                </c:pt>
                <c:pt idx="245">
                  <c:v>69</c:v>
                </c:pt>
                <c:pt idx="246">
                  <c:v>80</c:v>
                </c:pt>
                <c:pt idx="247">
                  <c:v>116</c:v>
                </c:pt>
                <c:pt idx="248">
                  <c:v>246</c:v>
                </c:pt>
                <c:pt idx="249">
                  <c:v>104</c:v>
                </c:pt>
                <c:pt idx="250">
                  <c:v>78</c:v>
                </c:pt>
                <c:pt idx="251">
                  <c:v>68</c:v>
                </c:pt>
                <c:pt idx="252">
                  <c:v>31</c:v>
                </c:pt>
                <c:pt idx="253">
                  <c:v>106</c:v>
                </c:pt>
                <c:pt idx="254">
                  <c:v>80</c:v>
                </c:pt>
                <c:pt idx="255">
                  <c:v>72</c:v>
                </c:pt>
                <c:pt idx="256">
                  <c:v>80</c:v>
                </c:pt>
                <c:pt idx="257">
                  <c:v>82</c:v>
                </c:pt>
                <c:pt idx="258">
                  <c:v>124</c:v>
                </c:pt>
                <c:pt idx="259">
                  <c:v>176</c:v>
                </c:pt>
                <c:pt idx="260">
                  <c:v>123</c:v>
                </c:pt>
                <c:pt idx="261">
                  <c:v>80</c:v>
                </c:pt>
                <c:pt idx="262">
                  <c:v>80</c:v>
                </c:pt>
                <c:pt idx="263">
                  <c:v>84</c:v>
                </c:pt>
                <c:pt idx="264">
                  <c:v>96</c:v>
                </c:pt>
                <c:pt idx="265">
                  <c:v>99</c:v>
                </c:pt>
                <c:pt idx="266">
                  <c:v>88</c:v>
                </c:pt>
                <c:pt idx="267">
                  <c:v>86</c:v>
                </c:pt>
                <c:pt idx="268">
                  <c:v>237</c:v>
                </c:pt>
                <c:pt idx="269">
                  <c:v>96</c:v>
                </c:pt>
                <c:pt idx="270">
                  <c:v>111</c:v>
                </c:pt>
                <c:pt idx="271">
                  <c:v>100</c:v>
                </c:pt>
                <c:pt idx="272">
                  <c:v>92</c:v>
                </c:pt>
                <c:pt idx="273">
                  <c:v>103</c:v>
                </c:pt>
                <c:pt idx="274">
                  <c:v>99</c:v>
                </c:pt>
                <c:pt idx="275">
                  <c:v>182</c:v>
                </c:pt>
                <c:pt idx="277">
                  <c:v>75</c:v>
                </c:pt>
                <c:pt idx="278">
                  <c:v>129</c:v>
                </c:pt>
                <c:pt idx="279">
                  <c:v>99</c:v>
                </c:pt>
                <c:pt idx="280">
                  <c:v>107</c:v>
                </c:pt>
                <c:pt idx="281">
                  <c:v>114</c:v>
                </c:pt>
                <c:pt idx="282">
                  <c:v>109</c:v>
                </c:pt>
                <c:pt idx="283">
                  <c:v>121</c:v>
                </c:pt>
                <c:pt idx="284">
                  <c:v>116</c:v>
                </c:pt>
                <c:pt idx="285">
                  <c:v>73</c:v>
                </c:pt>
                <c:pt idx="286">
                  <c:v>87</c:v>
                </c:pt>
                <c:pt idx="287">
                  <c:v>101</c:v>
                </c:pt>
                <c:pt idx="288">
                  <c:v>215</c:v>
                </c:pt>
                <c:pt idx="289">
                  <c:v>153</c:v>
                </c:pt>
                <c:pt idx="290">
                  <c:v>161</c:v>
                </c:pt>
                <c:pt idx="291">
                  <c:v>165</c:v>
                </c:pt>
                <c:pt idx="292">
                  <c:v>184</c:v>
                </c:pt>
                <c:pt idx="293">
                  <c:v>107</c:v>
                </c:pt>
                <c:pt idx="294">
                  <c:v>96</c:v>
                </c:pt>
                <c:pt idx="295">
                  <c:v>103</c:v>
                </c:pt>
                <c:pt idx="296">
                  <c:v>106</c:v>
                </c:pt>
                <c:pt idx="297">
                  <c:v>117</c:v>
                </c:pt>
                <c:pt idx="298">
                  <c:v>95</c:v>
                </c:pt>
                <c:pt idx="299">
                  <c:v>100</c:v>
                </c:pt>
                <c:pt idx="300">
                  <c:v>89</c:v>
                </c:pt>
                <c:pt idx="301">
                  <c:v>88</c:v>
                </c:pt>
                <c:pt idx="302">
                  <c:v>82</c:v>
                </c:pt>
                <c:pt idx="303">
                  <c:v>115</c:v>
                </c:pt>
                <c:pt idx="310">
                  <c:v>58.620000000000012</c:v>
                </c:pt>
                <c:pt idx="314">
                  <c:v>80.569999999999993</c:v>
                </c:pt>
                <c:pt idx="315">
                  <c:v>72.16</c:v>
                </c:pt>
                <c:pt idx="316">
                  <c:v>91.59</c:v>
                </c:pt>
                <c:pt idx="317">
                  <c:v>71.440000000000026</c:v>
                </c:pt>
                <c:pt idx="318">
                  <c:v>90.66</c:v>
                </c:pt>
                <c:pt idx="319">
                  <c:v>113.16999999999999</c:v>
                </c:pt>
                <c:pt idx="320">
                  <c:v>112.02</c:v>
                </c:pt>
                <c:pt idx="321">
                  <c:v>102.19</c:v>
                </c:pt>
                <c:pt idx="322">
                  <c:v>95.33</c:v>
                </c:pt>
                <c:pt idx="323">
                  <c:v>98.33</c:v>
                </c:pt>
                <c:pt idx="324">
                  <c:v>96.740000000000023</c:v>
                </c:pt>
                <c:pt idx="325">
                  <c:v>93.59</c:v>
                </c:pt>
                <c:pt idx="326">
                  <c:v>97.960000000000022</c:v>
                </c:pt>
                <c:pt idx="327">
                  <c:v>84.9</c:v>
                </c:pt>
                <c:pt idx="328">
                  <c:v>91.86999999999999</c:v>
                </c:pt>
                <c:pt idx="329">
                  <c:v>99.76</c:v>
                </c:pt>
                <c:pt idx="330">
                  <c:v>98.04</c:v>
                </c:pt>
                <c:pt idx="331">
                  <c:v>108.17999999999998</c:v>
                </c:pt>
                <c:pt idx="332">
                  <c:v>97.04</c:v>
                </c:pt>
                <c:pt idx="333">
                  <c:v>75.73</c:v>
                </c:pt>
                <c:pt idx="334">
                  <c:v>78.97</c:v>
                </c:pt>
                <c:pt idx="335">
                  <c:v>73.66</c:v>
                </c:pt>
                <c:pt idx="336">
                  <c:v>107.94000000000024</c:v>
                </c:pt>
                <c:pt idx="337">
                  <c:v>114.71000000000002</c:v>
                </c:pt>
                <c:pt idx="338">
                  <c:v>109.1</c:v>
                </c:pt>
                <c:pt idx="339">
                  <c:v>117.22</c:v>
                </c:pt>
                <c:pt idx="340">
                  <c:v>108.24000000000002</c:v>
                </c:pt>
                <c:pt idx="341">
                  <c:v>86.9</c:v>
                </c:pt>
                <c:pt idx="342">
                  <c:v>102.34</c:v>
                </c:pt>
                <c:pt idx="343">
                  <c:v>1.3900000000000001</c:v>
                </c:pt>
                <c:pt idx="344">
                  <c:v>107.08</c:v>
                </c:pt>
                <c:pt idx="345">
                  <c:v>114.6</c:v>
                </c:pt>
                <c:pt idx="346">
                  <c:v>87.51</c:v>
                </c:pt>
                <c:pt idx="347">
                  <c:v>88.14</c:v>
                </c:pt>
                <c:pt idx="348">
                  <c:v>76.31</c:v>
                </c:pt>
                <c:pt idx="349">
                  <c:v>117.44000000000024</c:v>
                </c:pt>
                <c:pt idx="350">
                  <c:v>101.47</c:v>
                </c:pt>
                <c:pt idx="351">
                  <c:v>94.39</c:v>
                </c:pt>
                <c:pt idx="352">
                  <c:v>82.4</c:v>
                </c:pt>
                <c:pt idx="353">
                  <c:v>113.31</c:v>
                </c:pt>
                <c:pt idx="354">
                  <c:v>72.709999999999994</c:v>
                </c:pt>
                <c:pt idx="355">
                  <c:v>82.11999999999999</c:v>
                </c:pt>
                <c:pt idx="357">
                  <c:v>78.61999999999999</c:v>
                </c:pt>
                <c:pt idx="358">
                  <c:v>57.02</c:v>
                </c:pt>
                <c:pt idx="360">
                  <c:v>58.44</c:v>
                </c:pt>
                <c:pt idx="361">
                  <c:v>23.279999999999987</c:v>
                </c:pt>
                <c:pt idx="362">
                  <c:v>1.82</c:v>
                </c:pt>
                <c:pt idx="363">
                  <c:v>37</c:v>
                </c:pt>
                <c:pt idx="364">
                  <c:v>77</c:v>
                </c:pt>
                <c:pt idx="365">
                  <c:v>82</c:v>
                </c:pt>
                <c:pt idx="366">
                  <c:v>74.45</c:v>
                </c:pt>
                <c:pt idx="367">
                  <c:v>74.209999999999994</c:v>
                </c:pt>
                <c:pt idx="368">
                  <c:v>6.31</c:v>
                </c:pt>
                <c:pt idx="369">
                  <c:v>46.65</c:v>
                </c:pt>
                <c:pt idx="370">
                  <c:v>3.65</c:v>
                </c:pt>
                <c:pt idx="371">
                  <c:v>36.54</c:v>
                </c:pt>
                <c:pt idx="372">
                  <c:v>76.84</c:v>
                </c:pt>
                <c:pt idx="373">
                  <c:v>134.73999999999998</c:v>
                </c:pt>
                <c:pt idx="374">
                  <c:v>183.88000000000048</c:v>
                </c:pt>
                <c:pt idx="375">
                  <c:v>212.3</c:v>
                </c:pt>
                <c:pt idx="376">
                  <c:v>297.39999999999969</c:v>
                </c:pt>
                <c:pt idx="377">
                  <c:v>301.10000000000002</c:v>
                </c:pt>
                <c:pt idx="378">
                  <c:v>198.4</c:v>
                </c:pt>
                <c:pt idx="379">
                  <c:v>182.7</c:v>
                </c:pt>
                <c:pt idx="380">
                  <c:v>180.4</c:v>
                </c:pt>
                <c:pt idx="381">
                  <c:v>209</c:v>
                </c:pt>
                <c:pt idx="382">
                  <c:v>212</c:v>
                </c:pt>
                <c:pt idx="383">
                  <c:v>20</c:v>
                </c:pt>
                <c:pt idx="386">
                  <c:v>266.61</c:v>
                </c:pt>
                <c:pt idx="387">
                  <c:v>73.290000000000006</c:v>
                </c:pt>
                <c:pt idx="388">
                  <c:v>249.09</c:v>
                </c:pt>
                <c:pt idx="389">
                  <c:v>233.39000000000001</c:v>
                </c:pt>
                <c:pt idx="390">
                  <c:v>271.12</c:v>
                </c:pt>
                <c:pt idx="391">
                  <c:v>161.30000000000001</c:v>
                </c:pt>
                <c:pt idx="392">
                  <c:v>283</c:v>
                </c:pt>
                <c:pt idx="393">
                  <c:v>211</c:v>
                </c:pt>
                <c:pt idx="394">
                  <c:v>16</c:v>
                </c:pt>
                <c:pt idx="395">
                  <c:v>587.28000000000054</c:v>
                </c:pt>
                <c:pt idx="396">
                  <c:v>385.27</c:v>
                </c:pt>
                <c:pt idx="398">
                  <c:v>41.98</c:v>
                </c:pt>
                <c:pt idx="399">
                  <c:v>295.2</c:v>
                </c:pt>
                <c:pt idx="400">
                  <c:v>280</c:v>
                </c:pt>
                <c:pt idx="401">
                  <c:v>631</c:v>
                </c:pt>
                <c:pt idx="402">
                  <c:v>76.83</c:v>
                </c:pt>
                <c:pt idx="403">
                  <c:v>207</c:v>
                </c:pt>
                <c:pt idx="404">
                  <c:v>299</c:v>
                </c:pt>
                <c:pt idx="405">
                  <c:v>297</c:v>
                </c:pt>
                <c:pt idx="406">
                  <c:v>200</c:v>
                </c:pt>
                <c:pt idx="407">
                  <c:v>215</c:v>
                </c:pt>
                <c:pt idx="408">
                  <c:v>247</c:v>
                </c:pt>
                <c:pt idx="409">
                  <c:v>243</c:v>
                </c:pt>
                <c:pt idx="410">
                  <c:v>203</c:v>
                </c:pt>
                <c:pt idx="411">
                  <c:v>309</c:v>
                </c:pt>
                <c:pt idx="412">
                  <c:v>221</c:v>
                </c:pt>
                <c:pt idx="413">
                  <c:v>390</c:v>
                </c:pt>
                <c:pt idx="414">
                  <c:v>213</c:v>
                </c:pt>
                <c:pt idx="415">
                  <c:v>190</c:v>
                </c:pt>
                <c:pt idx="416">
                  <c:v>349</c:v>
                </c:pt>
                <c:pt idx="417">
                  <c:v>10</c:v>
                </c:pt>
                <c:pt idx="418">
                  <c:v>199</c:v>
                </c:pt>
                <c:pt idx="419">
                  <c:v>267</c:v>
                </c:pt>
                <c:pt idx="420">
                  <c:v>198</c:v>
                </c:pt>
                <c:pt idx="421">
                  <c:v>160</c:v>
                </c:pt>
                <c:pt idx="422">
                  <c:v>259</c:v>
                </c:pt>
                <c:pt idx="423">
                  <c:v>138.29</c:v>
                </c:pt>
                <c:pt idx="424">
                  <c:v>139.28</c:v>
                </c:pt>
                <c:pt idx="425">
                  <c:v>144.91999999999999</c:v>
                </c:pt>
                <c:pt idx="426">
                  <c:v>136.36000000000001</c:v>
                </c:pt>
                <c:pt idx="427">
                  <c:v>221.37</c:v>
                </c:pt>
                <c:pt idx="428">
                  <c:v>152.97999999999999</c:v>
                </c:pt>
                <c:pt idx="429">
                  <c:v>179.1</c:v>
                </c:pt>
                <c:pt idx="430">
                  <c:v>192.59</c:v>
                </c:pt>
                <c:pt idx="431">
                  <c:v>107.4</c:v>
                </c:pt>
                <c:pt idx="432">
                  <c:v>105.55</c:v>
                </c:pt>
                <c:pt idx="433">
                  <c:v>208.33</c:v>
                </c:pt>
                <c:pt idx="435">
                  <c:v>263.35000000000002</c:v>
                </c:pt>
                <c:pt idx="436">
                  <c:v>180.14</c:v>
                </c:pt>
                <c:pt idx="437">
                  <c:v>177.68</c:v>
                </c:pt>
                <c:pt idx="438">
                  <c:v>151.51</c:v>
                </c:pt>
                <c:pt idx="439">
                  <c:v>184.20999999999998</c:v>
                </c:pt>
                <c:pt idx="440">
                  <c:v>225.4</c:v>
                </c:pt>
                <c:pt idx="443">
                  <c:v>242.3</c:v>
                </c:pt>
                <c:pt idx="444">
                  <c:v>68.179999999999978</c:v>
                </c:pt>
                <c:pt idx="445">
                  <c:v>172.53</c:v>
                </c:pt>
                <c:pt idx="446">
                  <c:v>7.02</c:v>
                </c:pt>
                <c:pt idx="447">
                  <c:v>184.39000000000001</c:v>
                </c:pt>
                <c:pt idx="448">
                  <c:v>129.84</c:v>
                </c:pt>
                <c:pt idx="449">
                  <c:v>181.1</c:v>
                </c:pt>
                <c:pt idx="450">
                  <c:v>208.37</c:v>
                </c:pt>
                <c:pt idx="451">
                  <c:v>175.25</c:v>
                </c:pt>
                <c:pt idx="452">
                  <c:v>183.12</c:v>
                </c:pt>
                <c:pt idx="453">
                  <c:v>88.39</c:v>
                </c:pt>
                <c:pt idx="454">
                  <c:v>19.41</c:v>
                </c:pt>
                <c:pt idx="455">
                  <c:v>162.96</c:v>
                </c:pt>
                <c:pt idx="456">
                  <c:v>155.5</c:v>
                </c:pt>
                <c:pt idx="457">
                  <c:v>15.68</c:v>
                </c:pt>
                <c:pt idx="458">
                  <c:v>143.05000000000001</c:v>
                </c:pt>
                <c:pt idx="459">
                  <c:v>135.86000000000001</c:v>
                </c:pt>
                <c:pt idx="460">
                  <c:v>5.75</c:v>
                </c:pt>
                <c:pt idx="461">
                  <c:v>51.96</c:v>
                </c:pt>
                <c:pt idx="462">
                  <c:v>101.99000000000002</c:v>
                </c:pt>
                <c:pt idx="463">
                  <c:v>164.73</c:v>
                </c:pt>
                <c:pt idx="464">
                  <c:v>140.49</c:v>
                </c:pt>
                <c:pt idx="465">
                  <c:v>6.21</c:v>
                </c:pt>
                <c:pt idx="466">
                  <c:v>151.9</c:v>
                </c:pt>
                <c:pt idx="468">
                  <c:v>55.15</c:v>
                </c:pt>
                <c:pt idx="469">
                  <c:v>63.43</c:v>
                </c:pt>
                <c:pt idx="470">
                  <c:v>51.230000000000011</c:v>
                </c:pt>
                <c:pt idx="471">
                  <c:v>85.88</c:v>
                </c:pt>
                <c:pt idx="472">
                  <c:v>10</c:v>
                </c:pt>
                <c:pt idx="473">
                  <c:v>130.5</c:v>
                </c:pt>
                <c:pt idx="474">
                  <c:v>13.129999999999999</c:v>
                </c:pt>
                <c:pt idx="475">
                  <c:v>13.129999999999999</c:v>
                </c:pt>
                <c:pt idx="476">
                  <c:v>116.38</c:v>
                </c:pt>
                <c:pt idx="477">
                  <c:v>118.52</c:v>
                </c:pt>
                <c:pt idx="478">
                  <c:v>135.70999999999998</c:v>
                </c:pt>
                <c:pt idx="479">
                  <c:v>165.39000000000001</c:v>
                </c:pt>
                <c:pt idx="480">
                  <c:v>168.17</c:v>
                </c:pt>
                <c:pt idx="481">
                  <c:v>166.13</c:v>
                </c:pt>
                <c:pt idx="482">
                  <c:v>44.449999999999996</c:v>
                </c:pt>
                <c:pt idx="483">
                  <c:v>133.23999999999998</c:v>
                </c:pt>
                <c:pt idx="484">
                  <c:v>150.4</c:v>
                </c:pt>
                <c:pt idx="485">
                  <c:v>102.5</c:v>
                </c:pt>
                <c:pt idx="486">
                  <c:v>140.04</c:v>
                </c:pt>
                <c:pt idx="487">
                  <c:v>290.78999999999905</c:v>
                </c:pt>
                <c:pt idx="488">
                  <c:v>189.23</c:v>
                </c:pt>
                <c:pt idx="489">
                  <c:v>151.79</c:v>
                </c:pt>
                <c:pt idx="490">
                  <c:v>154.75</c:v>
                </c:pt>
                <c:pt idx="491">
                  <c:v>155.31</c:v>
                </c:pt>
                <c:pt idx="492">
                  <c:v>177.39000000000001</c:v>
                </c:pt>
                <c:pt idx="493">
                  <c:v>175.56</c:v>
                </c:pt>
                <c:pt idx="494">
                  <c:v>142.23999999999998</c:v>
                </c:pt>
                <c:pt idx="495">
                  <c:v>135</c:v>
                </c:pt>
                <c:pt idx="496">
                  <c:v>131.91999999999999</c:v>
                </c:pt>
                <c:pt idx="497">
                  <c:v>20.09</c:v>
                </c:pt>
                <c:pt idx="498">
                  <c:v>106.56</c:v>
                </c:pt>
                <c:pt idx="499">
                  <c:v>28.73</c:v>
                </c:pt>
                <c:pt idx="500">
                  <c:v>135.80000000000001</c:v>
                </c:pt>
                <c:pt idx="501">
                  <c:v>140.22</c:v>
                </c:pt>
                <c:pt idx="502">
                  <c:v>124.02</c:v>
                </c:pt>
                <c:pt idx="504">
                  <c:v>110.58</c:v>
                </c:pt>
                <c:pt idx="505">
                  <c:v>111.52</c:v>
                </c:pt>
                <c:pt idx="506">
                  <c:v>49.27</c:v>
                </c:pt>
                <c:pt idx="507">
                  <c:v>67.510000000000005</c:v>
                </c:pt>
                <c:pt idx="508">
                  <c:v>156.12</c:v>
                </c:pt>
                <c:pt idx="509">
                  <c:v>152.44999999999999</c:v>
                </c:pt>
                <c:pt idx="510">
                  <c:v>132.53</c:v>
                </c:pt>
                <c:pt idx="511">
                  <c:v>147.47</c:v>
                </c:pt>
                <c:pt idx="513">
                  <c:v>50.809999999999995</c:v>
                </c:pt>
                <c:pt idx="514">
                  <c:v>9.98</c:v>
                </c:pt>
                <c:pt idx="515">
                  <c:v>41.17</c:v>
                </c:pt>
                <c:pt idx="516">
                  <c:v>148.99</c:v>
                </c:pt>
                <c:pt idx="517">
                  <c:v>147.37</c:v>
                </c:pt>
                <c:pt idx="518">
                  <c:v>140.87</c:v>
                </c:pt>
                <c:pt idx="519">
                  <c:v>100.42</c:v>
                </c:pt>
                <c:pt idx="520">
                  <c:v>81.36</c:v>
                </c:pt>
                <c:pt idx="521">
                  <c:v>95.2</c:v>
                </c:pt>
                <c:pt idx="522">
                  <c:v>114.49000000000002</c:v>
                </c:pt>
                <c:pt idx="523">
                  <c:v>75.45</c:v>
                </c:pt>
                <c:pt idx="524">
                  <c:v>146.43</c:v>
                </c:pt>
                <c:pt idx="525">
                  <c:v>110.06</c:v>
                </c:pt>
                <c:pt idx="526">
                  <c:v>138.1</c:v>
                </c:pt>
                <c:pt idx="527">
                  <c:v>84.81</c:v>
                </c:pt>
                <c:pt idx="528">
                  <c:v>62.87</c:v>
                </c:pt>
                <c:pt idx="529">
                  <c:v>34.660000000000011</c:v>
                </c:pt>
                <c:pt idx="530">
                  <c:v>40.720000000000013</c:v>
                </c:pt>
                <c:pt idx="531">
                  <c:v>105.05</c:v>
                </c:pt>
                <c:pt idx="532">
                  <c:v>694</c:v>
                </c:pt>
                <c:pt idx="533">
                  <c:v>664</c:v>
                </c:pt>
                <c:pt idx="534">
                  <c:v>506</c:v>
                </c:pt>
                <c:pt idx="535">
                  <c:v>434</c:v>
                </c:pt>
                <c:pt idx="536">
                  <c:v>151.26999999999998</c:v>
                </c:pt>
                <c:pt idx="537">
                  <c:v>41.43</c:v>
                </c:pt>
                <c:pt idx="538">
                  <c:v>107.9</c:v>
                </c:pt>
                <c:pt idx="539">
                  <c:v>17.3</c:v>
                </c:pt>
                <c:pt idx="540">
                  <c:v>71.97</c:v>
                </c:pt>
                <c:pt idx="541">
                  <c:v>440</c:v>
                </c:pt>
                <c:pt idx="552">
                  <c:v>635</c:v>
                </c:pt>
                <c:pt idx="553">
                  <c:v>552</c:v>
                </c:pt>
                <c:pt idx="554">
                  <c:v>660</c:v>
                </c:pt>
                <c:pt idx="555">
                  <c:v>565</c:v>
                </c:pt>
                <c:pt idx="556">
                  <c:v>684</c:v>
                </c:pt>
                <c:pt idx="557">
                  <c:v>20</c:v>
                </c:pt>
                <c:pt idx="558">
                  <c:v>481</c:v>
                </c:pt>
                <c:pt idx="559">
                  <c:v>548</c:v>
                </c:pt>
                <c:pt idx="560">
                  <c:v>146</c:v>
                </c:pt>
                <c:pt idx="561">
                  <c:v>869</c:v>
                </c:pt>
                <c:pt idx="562">
                  <c:v>440</c:v>
                </c:pt>
                <c:pt idx="565">
                  <c:v>304</c:v>
                </c:pt>
                <c:pt idx="566">
                  <c:v>196</c:v>
                </c:pt>
                <c:pt idx="567">
                  <c:v>421</c:v>
                </c:pt>
                <c:pt idx="568">
                  <c:v>229</c:v>
                </c:pt>
                <c:pt idx="569">
                  <c:v>482</c:v>
                </c:pt>
                <c:pt idx="570">
                  <c:v>622</c:v>
                </c:pt>
                <c:pt idx="574">
                  <c:v>462</c:v>
                </c:pt>
                <c:pt idx="575">
                  <c:v>509</c:v>
                </c:pt>
                <c:pt idx="576">
                  <c:v>406</c:v>
                </c:pt>
                <c:pt idx="577">
                  <c:v>134</c:v>
                </c:pt>
                <c:pt idx="578">
                  <c:v>608</c:v>
                </c:pt>
                <c:pt idx="579">
                  <c:v>385</c:v>
                </c:pt>
                <c:pt idx="580">
                  <c:v>594</c:v>
                </c:pt>
                <c:pt idx="581">
                  <c:v>475</c:v>
                </c:pt>
                <c:pt idx="582">
                  <c:v>73</c:v>
                </c:pt>
                <c:pt idx="583">
                  <c:v>504</c:v>
                </c:pt>
                <c:pt idx="584">
                  <c:v>648</c:v>
                </c:pt>
                <c:pt idx="585">
                  <c:v>504</c:v>
                </c:pt>
                <c:pt idx="586">
                  <c:v>34</c:v>
                </c:pt>
                <c:pt idx="587">
                  <c:v>636</c:v>
                </c:pt>
                <c:pt idx="588">
                  <c:v>899</c:v>
                </c:pt>
                <c:pt idx="589">
                  <c:v>207</c:v>
                </c:pt>
                <c:pt idx="590">
                  <c:v>672</c:v>
                </c:pt>
                <c:pt idx="591">
                  <c:v>415</c:v>
                </c:pt>
                <c:pt idx="592">
                  <c:v>71</c:v>
                </c:pt>
                <c:pt idx="593">
                  <c:v>474</c:v>
                </c:pt>
                <c:pt idx="594">
                  <c:v>566</c:v>
                </c:pt>
                <c:pt idx="599">
                  <c:v>825</c:v>
                </c:pt>
                <c:pt idx="600">
                  <c:v>593</c:v>
                </c:pt>
                <c:pt idx="601">
                  <c:v>124</c:v>
                </c:pt>
                <c:pt idx="602">
                  <c:v>608</c:v>
                </c:pt>
                <c:pt idx="603">
                  <c:v>49</c:v>
                </c:pt>
                <c:pt idx="604">
                  <c:v>544</c:v>
                </c:pt>
                <c:pt idx="605">
                  <c:v>577</c:v>
                </c:pt>
                <c:pt idx="606">
                  <c:v>155</c:v>
                </c:pt>
                <c:pt idx="607">
                  <c:v>699</c:v>
                </c:pt>
                <c:pt idx="608">
                  <c:v>1064</c:v>
                </c:pt>
                <c:pt idx="609">
                  <c:v>721</c:v>
                </c:pt>
                <c:pt idx="610">
                  <c:v>409</c:v>
                </c:pt>
                <c:pt idx="611">
                  <c:v>460</c:v>
                </c:pt>
                <c:pt idx="612">
                  <c:v>355</c:v>
                </c:pt>
                <c:pt idx="613">
                  <c:v>26</c:v>
                </c:pt>
                <c:pt idx="614">
                  <c:v>62</c:v>
                </c:pt>
                <c:pt idx="615">
                  <c:v>215</c:v>
                </c:pt>
                <c:pt idx="616">
                  <c:v>552</c:v>
                </c:pt>
                <c:pt idx="617">
                  <c:v>520</c:v>
                </c:pt>
                <c:pt idx="618">
                  <c:v>199</c:v>
                </c:pt>
                <c:pt idx="619">
                  <c:v>433</c:v>
                </c:pt>
                <c:pt idx="620">
                  <c:v>434</c:v>
                </c:pt>
                <c:pt idx="621">
                  <c:v>396</c:v>
                </c:pt>
                <c:pt idx="622">
                  <c:v>461</c:v>
                </c:pt>
                <c:pt idx="623">
                  <c:v>514</c:v>
                </c:pt>
                <c:pt idx="624">
                  <c:v>268</c:v>
                </c:pt>
                <c:pt idx="642">
                  <c:v>104.11</c:v>
                </c:pt>
                <c:pt idx="648">
                  <c:v>121.09</c:v>
                </c:pt>
                <c:pt idx="729">
                  <c:v>345.69</c:v>
                </c:pt>
                <c:pt idx="740">
                  <c:v>107.25</c:v>
                </c:pt>
                <c:pt idx="741">
                  <c:v>148.47</c:v>
                </c:pt>
                <c:pt idx="742">
                  <c:v>104.11999999999999</c:v>
                </c:pt>
                <c:pt idx="743">
                  <c:v>89.79</c:v>
                </c:pt>
                <c:pt idx="744">
                  <c:v>73.36999999999999</c:v>
                </c:pt>
                <c:pt idx="745">
                  <c:v>99.910000000000025</c:v>
                </c:pt>
                <c:pt idx="746">
                  <c:v>123.43</c:v>
                </c:pt>
                <c:pt idx="747">
                  <c:v>112.14999999999999</c:v>
                </c:pt>
                <c:pt idx="748">
                  <c:v>131.89000000000001</c:v>
                </c:pt>
                <c:pt idx="749">
                  <c:v>144.84</c:v>
                </c:pt>
                <c:pt idx="750">
                  <c:v>137.93</c:v>
                </c:pt>
                <c:pt idx="751">
                  <c:v>130.19</c:v>
                </c:pt>
                <c:pt idx="752">
                  <c:v>165.37</c:v>
                </c:pt>
                <c:pt idx="753">
                  <c:v>90.1</c:v>
                </c:pt>
                <c:pt idx="754">
                  <c:v>112.03</c:v>
                </c:pt>
                <c:pt idx="755">
                  <c:v>167.69</c:v>
                </c:pt>
                <c:pt idx="756">
                  <c:v>109.99000000000002</c:v>
                </c:pt>
                <c:pt idx="757">
                  <c:v>111.51</c:v>
                </c:pt>
                <c:pt idx="758">
                  <c:v>103.09</c:v>
                </c:pt>
                <c:pt idx="759">
                  <c:v>102.14</c:v>
                </c:pt>
                <c:pt idx="760">
                  <c:v>129.16</c:v>
                </c:pt>
                <c:pt idx="761">
                  <c:v>66.989999999999995</c:v>
                </c:pt>
                <c:pt idx="762">
                  <c:v>159.60999999999999</c:v>
                </c:pt>
                <c:pt idx="763">
                  <c:v>165.56</c:v>
                </c:pt>
                <c:pt idx="764">
                  <c:v>103.35</c:v>
                </c:pt>
                <c:pt idx="765">
                  <c:v>150.47</c:v>
                </c:pt>
                <c:pt idx="766">
                  <c:v>181.39000000000001</c:v>
                </c:pt>
                <c:pt idx="767">
                  <c:v>139.72</c:v>
                </c:pt>
                <c:pt idx="768">
                  <c:v>166</c:v>
                </c:pt>
                <c:pt idx="769">
                  <c:v>73.64</c:v>
                </c:pt>
                <c:pt idx="770">
                  <c:v>101.32</c:v>
                </c:pt>
                <c:pt idx="771">
                  <c:v>126.35</c:v>
                </c:pt>
                <c:pt idx="772">
                  <c:v>83.34</c:v>
                </c:pt>
                <c:pt idx="773">
                  <c:v>211.16</c:v>
                </c:pt>
                <c:pt idx="774">
                  <c:v>104.16999999999999</c:v>
                </c:pt>
                <c:pt idx="776">
                  <c:v>91.98</c:v>
                </c:pt>
                <c:pt idx="777">
                  <c:v>57.33</c:v>
                </c:pt>
                <c:pt idx="779">
                  <c:v>22.45</c:v>
                </c:pt>
                <c:pt idx="780">
                  <c:v>51.220000000000013</c:v>
                </c:pt>
                <c:pt idx="781">
                  <c:v>119.86</c:v>
                </c:pt>
                <c:pt idx="782">
                  <c:v>77.92</c:v>
                </c:pt>
                <c:pt idx="783">
                  <c:v>61.160000000000011</c:v>
                </c:pt>
                <c:pt idx="784">
                  <c:v>70.36</c:v>
                </c:pt>
                <c:pt idx="785">
                  <c:v>67.55</c:v>
                </c:pt>
                <c:pt idx="786">
                  <c:v>109.69</c:v>
                </c:pt>
                <c:pt idx="787">
                  <c:v>88.72</c:v>
                </c:pt>
                <c:pt idx="788">
                  <c:v>67.61999999999999</c:v>
                </c:pt>
                <c:pt idx="789">
                  <c:v>102.76</c:v>
                </c:pt>
                <c:pt idx="790">
                  <c:v>102.74000000000002</c:v>
                </c:pt>
                <c:pt idx="791">
                  <c:v>14.05</c:v>
                </c:pt>
                <c:pt idx="792">
                  <c:v>55.120000000000012</c:v>
                </c:pt>
                <c:pt idx="793">
                  <c:v>54.37</c:v>
                </c:pt>
                <c:pt idx="794">
                  <c:v>91.28</c:v>
                </c:pt>
                <c:pt idx="795">
                  <c:v>160.43</c:v>
                </c:pt>
                <c:pt idx="796">
                  <c:v>10.78</c:v>
                </c:pt>
                <c:pt idx="799">
                  <c:v>5</c:v>
                </c:pt>
                <c:pt idx="801">
                  <c:v>55</c:v>
                </c:pt>
                <c:pt idx="802">
                  <c:v>26</c:v>
                </c:pt>
                <c:pt idx="804">
                  <c:v>96.81</c:v>
                </c:pt>
                <c:pt idx="805">
                  <c:v>106</c:v>
                </c:pt>
                <c:pt idx="806">
                  <c:v>121</c:v>
                </c:pt>
                <c:pt idx="807">
                  <c:v>74</c:v>
                </c:pt>
                <c:pt idx="808">
                  <c:v>44</c:v>
                </c:pt>
                <c:pt idx="809">
                  <c:v>79</c:v>
                </c:pt>
                <c:pt idx="810">
                  <c:v>109</c:v>
                </c:pt>
                <c:pt idx="812">
                  <c:v>72.040000000000006</c:v>
                </c:pt>
                <c:pt idx="813">
                  <c:v>14</c:v>
                </c:pt>
                <c:pt idx="814">
                  <c:v>19</c:v>
                </c:pt>
                <c:pt idx="815">
                  <c:v>34.5</c:v>
                </c:pt>
                <c:pt idx="816">
                  <c:v>36</c:v>
                </c:pt>
                <c:pt idx="817">
                  <c:v>24</c:v>
                </c:pt>
                <c:pt idx="819">
                  <c:v>19.5</c:v>
                </c:pt>
                <c:pt idx="820">
                  <c:v>72.989999999999995</c:v>
                </c:pt>
                <c:pt idx="821">
                  <c:v>47</c:v>
                </c:pt>
                <c:pt idx="822">
                  <c:v>76</c:v>
                </c:pt>
                <c:pt idx="823">
                  <c:v>63.03</c:v>
                </c:pt>
                <c:pt idx="824">
                  <c:v>22.110000000000031</c:v>
                </c:pt>
                <c:pt idx="825">
                  <c:v>34.21</c:v>
                </c:pt>
                <c:pt idx="826">
                  <c:v>23</c:v>
                </c:pt>
                <c:pt idx="828">
                  <c:v>120</c:v>
                </c:pt>
                <c:pt idx="829">
                  <c:v>35.57</c:v>
                </c:pt>
                <c:pt idx="830">
                  <c:v>112</c:v>
                </c:pt>
                <c:pt idx="831">
                  <c:v>25</c:v>
                </c:pt>
                <c:pt idx="832">
                  <c:v>88</c:v>
                </c:pt>
                <c:pt idx="833">
                  <c:v>135.5</c:v>
                </c:pt>
                <c:pt idx="834">
                  <c:v>89</c:v>
                </c:pt>
                <c:pt idx="835">
                  <c:v>62</c:v>
                </c:pt>
                <c:pt idx="836">
                  <c:v>59.949999999999996</c:v>
                </c:pt>
                <c:pt idx="837">
                  <c:v>72</c:v>
                </c:pt>
                <c:pt idx="838">
                  <c:v>63.92</c:v>
                </c:pt>
                <c:pt idx="839">
                  <c:v>58</c:v>
                </c:pt>
                <c:pt idx="840">
                  <c:v>161</c:v>
                </c:pt>
                <c:pt idx="841">
                  <c:v>59.99</c:v>
                </c:pt>
                <c:pt idx="842">
                  <c:v>75</c:v>
                </c:pt>
                <c:pt idx="843">
                  <c:v>130</c:v>
                </c:pt>
                <c:pt idx="844">
                  <c:v>165.58</c:v>
                </c:pt>
                <c:pt idx="845">
                  <c:v>161.88000000000048</c:v>
                </c:pt>
                <c:pt idx="846">
                  <c:v>248.62</c:v>
                </c:pt>
                <c:pt idx="847">
                  <c:v>286.5</c:v>
                </c:pt>
                <c:pt idx="848">
                  <c:v>237.94</c:v>
                </c:pt>
                <c:pt idx="849">
                  <c:v>144.97</c:v>
                </c:pt>
                <c:pt idx="850">
                  <c:v>169.59</c:v>
                </c:pt>
                <c:pt idx="851">
                  <c:v>211.7</c:v>
                </c:pt>
                <c:pt idx="852">
                  <c:v>180</c:v>
                </c:pt>
                <c:pt idx="853">
                  <c:v>200</c:v>
                </c:pt>
                <c:pt idx="854">
                  <c:v>215</c:v>
                </c:pt>
                <c:pt idx="855">
                  <c:v>197</c:v>
                </c:pt>
                <c:pt idx="856">
                  <c:v>175</c:v>
                </c:pt>
                <c:pt idx="857">
                  <c:v>221.5</c:v>
                </c:pt>
                <c:pt idx="858">
                  <c:v>214</c:v>
                </c:pt>
                <c:pt idx="859">
                  <c:v>220.94</c:v>
                </c:pt>
                <c:pt idx="860">
                  <c:v>208.41</c:v>
                </c:pt>
                <c:pt idx="861">
                  <c:v>206.86</c:v>
                </c:pt>
                <c:pt idx="862">
                  <c:v>237.81</c:v>
                </c:pt>
                <c:pt idx="863">
                  <c:v>179.31</c:v>
                </c:pt>
                <c:pt idx="864">
                  <c:v>213.73999999999998</c:v>
                </c:pt>
                <c:pt idx="865">
                  <c:v>301.5</c:v>
                </c:pt>
                <c:pt idx="867">
                  <c:v>173.31</c:v>
                </c:pt>
                <c:pt idx="868">
                  <c:v>190.63</c:v>
                </c:pt>
                <c:pt idx="869">
                  <c:v>163</c:v>
                </c:pt>
                <c:pt idx="870">
                  <c:v>209</c:v>
                </c:pt>
                <c:pt idx="873">
                  <c:v>39</c:v>
                </c:pt>
                <c:pt idx="874">
                  <c:v>149</c:v>
                </c:pt>
                <c:pt idx="875">
                  <c:v>168</c:v>
                </c:pt>
                <c:pt idx="876">
                  <c:v>126</c:v>
                </c:pt>
                <c:pt idx="877">
                  <c:v>37</c:v>
                </c:pt>
                <c:pt idx="878">
                  <c:v>191</c:v>
                </c:pt>
                <c:pt idx="879">
                  <c:v>190</c:v>
                </c:pt>
                <c:pt idx="880">
                  <c:v>84</c:v>
                </c:pt>
                <c:pt idx="881">
                  <c:v>100</c:v>
                </c:pt>
                <c:pt idx="882">
                  <c:v>89</c:v>
                </c:pt>
                <c:pt idx="883">
                  <c:v>51</c:v>
                </c:pt>
                <c:pt idx="884">
                  <c:v>227</c:v>
                </c:pt>
                <c:pt idx="885">
                  <c:v>63</c:v>
                </c:pt>
                <c:pt idx="886">
                  <c:v>18</c:v>
                </c:pt>
                <c:pt idx="887">
                  <c:v>116</c:v>
                </c:pt>
                <c:pt idx="888">
                  <c:v>173</c:v>
                </c:pt>
                <c:pt idx="889">
                  <c:v>173</c:v>
                </c:pt>
                <c:pt idx="908">
                  <c:v>168</c:v>
                </c:pt>
                <c:pt idx="909">
                  <c:v>151</c:v>
                </c:pt>
                <c:pt idx="910">
                  <c:v>141</c:v>
                </c:pt>
                <c:pt idx="911">
                  <c:v>140</c:v>
                </c:pt>
                <c:pt idx="912">
                  <c:v>98</c:v>
                </c:pt>
                <c:pt idx="913">
                  <c:v>139</c:v>
                </c:pt>
                <c:pt idx="914">
                  <c:v>169</c:v>
                </c:pt>
                <c:pt idx="915">
                  <c:v>162</c:v>
                </c:pt>
                <c:pt idx="916">
                  <c:v>166</c:v>
                </c:pt>
                <c:pt idx="917">
                  <c:v>181</c:v>
                </c:pt>
                <c:pt idx="918">
                  <c:v>168</c:v>
                </c:pt>
                <c:pt idx="919">
                  <c:v>184</c:v>
                </c:pt>
                <c:pt idx="920">
                  <c:v>106</c:v>
                </c:pt>
                <c:pt idx="921">
                  <c:v>161</c:v>
                </c:pt>
                <c:pt idx="922">
                  <c:v>147</c:v>
                </c:pt>
                <c:pt idx="923">
                  <c:v>114</c:v>
                </c:pt>
                <c:pt idx="924">
                  <c:v>141</c:v>
                </c:pt>
                <c:pt idx="925">
                  <c:v>109</c:v>
                </c:pt>
                <c:pt idx="926">
                  <c:v>55</c:v>
                </c:pt>
                <c:pt idx="927">
                  <c:v>117</c:v>
                </c:pt>
                <c:pt idx="928">
                  <c:v>80</c:v>
                </c:pt>
                <c:pt idx="929">
                  <c:v>104.23</c:v>
                </c:pt>
                <c:pt idx="930">
                  <c:v>86</c:v>
                </c:pt>
                <c:pt idx="931">
                  <c:v>87.72</c:v>
                </c:pt>
                <c:pt idx="932">
                  <c:v>153</c:v>
                </c:pt>
                <c:pt idx="933">
                  <c:v>142</c:v>
                </c:pt>
                <c:pt idx="934">
                  <c:v>178</c:v>
                </c:pt>
                <c:pt idx="935">
                  <c:v>86</c:v>
                </c:pt>
                <c:pt idx="936">
                  <c:v>69.209999999999994</c:v>
                </c:pt>
                <c:pt idx="937">
                  <c:v>89</c:v>
                </c:pt>
                <c:pt idx="938">
                  <c:v>143</c:v>
                </c:pt>
                <c:pt idx="939">
                  <c:v>65</c:v>
                </c:pt>
                <c:pt idx="940">
                  <c:v>123</c:v>
                </c:pt>
                <c:pt idx="941">
                  <c:v>83</c:v>
                </c:pt>
                <c:pt idx="942">
                  <c:v>60</c:v>
                </c:pt>
                <c:pt idx="943">
                  <c:v>110</c:v>
                </c:pt>
                <c:pt idx="944">
                  <c:v>100</c:v>
                </c:pt>
                <c:pt idx="945">
                  <c:v>63</c:v>
                </c:pt>
                <c:pt idx="946">
                  <c:v>153</c:v>
                </c:pt>
                <c:pt idx="947">
                  <c:v>128.5</c:v>
                </c:pt>
                <c:pt idx="948">
                  <c:v>127</c:v>
                </c:pt>
                <c:pt idx="949">
                  <c:v>123</c:v>
                </c:pt>
                <c:pt idx="950">
                  <c:v>165</c:v>
                </c:pt>
                <c:pt idx="951">
                  <c:v>79.5</c:v>
                </c:pt>
                <c:pt idx="952">
                  <c:v>100</c:v>
                </c:pt>
                <c:pt idx="953">
                  <c:v>146</c:v>
                </c:pt>
                <c:pt idx="954">
                  <c:v>157</c:v>
                </c:pt>
                <c:pt idx="955">
                  <c:v>99.5</c:v>
                </c:pt>
                <c:pt idx="956">
                  <c:v>136</c:v>
                </c:pt>
                <c:pt idx="957">
                  <c:v>92</c:v>
                </c:pt>
                <c:pt idx="958">
                  <c:v>156</c:v>
                </c:pt>
                <c:pt idx="959">
                  <c:v>177</c:v>
                </c:pt>
                <c:pt idx="960">
                  <c:v>162</c:v>
                </c:pt>
                <c:pt idx="961">
                  <c:v>84</c:v>
                </c:pt>
                <c:pt idx="962">
                  <c:v>117</c:v>
                </c:pt>
                <c:pt idx="963">
                  <c:v>77</c:v>
                </c:pt>
                <c:pt idx="964">
                  <c:v>79</c:v>
                </c:pt>
                <c:pt idx="965">
                  <c:v>91</c:v>
                </c:pt>
                <c:pt idx="966">
                  <c:v>121</c:v>
                </c:pt>
                <c:pt idx="967">
                  <c:v>134</c:v>
                </c:pt>
                <c:pt idx="968">
                  <c:v>137</c:v>
                </c:pt>
                <c:pt idx="969">
                  <c:v>84</c:v>
                </c:pt>
                <c:pt idx="970">
                  <c:v>110</c:v>
                </c:pt>
                <c:pt idx="971">
                  <c:v>66</c:v>
                </c:pt>
                <c:pt idx="972">
                  <c:v>104</c:v>
                </c:pt>
                <c:pt idx="973">
                  <c:v>34</c:v>
                </c:pt>
                <c:pt idx="974">
                  <c:v>47</c:v>
                </c:pt>
                <c:pt idx="975">
                  <c:v>43</c:v>
                </c:pt>
                <c:pt idx="976">
                  <c:v>76</c:v>
                </c:pt>
                <c:pt idx="977">
                  <c:v>105</c:v>
                </c:pt>
                <c:pt idx="978">
                  <c:v>60</c:v>
                </c:pt>
                <c:pt idx="979">
                  <c:v>96</c:v>
                </c:pt>
                <c:pt idx="980">
                  <c:v>111</c:v>
                </c:pt>
                <c:pt idx="981">
                  <c:v>122</c:v>
                </c:pt>
                <c:pt idx="982">
                  <c:v>107</c:v>
                </c:pt>
                <c:pt idx="983">
                  <c:v>36</c:v>
                </c:pt>
                <c:pt idx="984">
                  <c:v>102</c:v>
                </c:pt>
                <c:pt idx="985">
                  <c:v>107</c:v>
                </c:pt>
                <c:pt idx="986">
                  <c:v>90</c:v>
                </c:pt>
                <c:pt idx="988">
                  <c:v>52</c:v>
                </c:pt>
                <c:pt idx="989">
                  <c:v>82</c:v>
                </c:pt>
                <c:pt idx="990">
                  <c:v>84</c:v>
                </c:pt>
                <c:pt idx="991">
                  <c:v>52</c:v>
                </c:pt>
                <c:pt idx="992">
                  <c:v>56</c:v>
                </c:pt>
                <c:pt idx="993">
                  <c:v>99</c:v>
                </c:pt>
                <c:pt idx="994">
                  <c:v>91</c:v>
                </c:pt>
                <c:pt idx="995">
                  <c:v>42</c:v>
                </c:pt>
                <c:pt idx="996">
                  <c:v>117</c:v>
                </c:pt>
                <c:pt idx="997">
                  <c:v>43</c:v>
                </c:pt>
                <c:pt idx="998">
                  <c:v>47</c:v>
                </c:pt>
                <c:pt idx="999">
                  <c:v>60</c:v>
                </c:pt>
                <c:pt idx="1000">
                  <c:v>96</c:v>
                </c:pt>
                <c:pt idx="1001">
                  <c:v>99</c:v>
                </c:pt>
                <c:pt idx="1002">
                  <c:v>124</c:v>
                </c:pt>
                <c:pt idx="1003">
                  <c:v>100</c:v>
                </c:pt>
                <c:pt idx="1004">
                  <c:v>95</c:v>
                </c:pt>
                <c:pt idx="1005">
                  <c:v>54</c:v>
                </c:pt>
                <c:pt idx="1006">
                  <c:v>75</c:v>
                </c:pt>
                <c:pt idx="1007">
                  <c:v>57</c:v>
                </c:pt>
                <c:pt idx="1008">
                  <c:v>121</c:v>
                </c:pt>
                <c:pt idx="1009">
                  <c:v>133</c:v>
                </c:pt>
                <c:pt idx="1010">
                  <c:v>101</c:v>
                </c:pt>
                <c:pt idx="1011">
                  <c:v>133</c:v>
                </c:pt>
                <c:pt idx="1012">
                  <c:v>105</c:v>
                </c:pt>
                <c:pt idx="1013">
                  <c:v>115</c:v>
                </c:pt>
                <c:pt idx="1014">
                  <c:v>105</c:v>
                </c:pt>
                <c:pt idx="1015">
                  <c:v>111</c:v>
                </c:pt>
                <c:pt idx="1016">
                  <c:v>160</c:v>
                </c:pt>
                <c:pt idx="1017">
                  <c:v>172</c:v>
                </c:pt>
                <c:pt idx="1018">
                  <c:v>101</c:v>
                </c:pt>
                <c:pt idx="1019">
                  <c:v>56</c:v>
                </c:pt>
                <c:pt idx="1020">
                  <c:v>110</c:v>
                </c:pt>
                <c:pt idx="1021">
                  <c:v>139</c:v>
                </c:pt>
                <c:pt idx="1022">
                  <c:v>103</c:v>
                </c:pt>
                <c:pt idx="1023">
                  <c:v>22</c:v>
                </c:pt>
                <c:pt idx="1024">
                  <c:v>31</c:v>
                </c:pt>
                <c:pt idx="1025">
                  <c:v>43</c:v>
                </c:pt>
                <c:pt idx="1026">
                  <c:v>97</c:v>
                </c:pt>
                <c:pt idx="1027">
                  <c:v>55</c:v>
                </c:pt>
                <c:pt idx="1028">
                  <c:v>87</c:v>
                </c:pt>
                <c:pt idx="1029">
                  <c:v>99</c:v>
                </c:pt>
                <c:pt idx="1030">
                  <c:v>26</c:v>
                </c:pt>
                <c:pt idx="1031">
                  <c:v>70</c:v>
                </c:pt>
                <c:pt idx="1032">
                  <c:v>96</c:v>
                </c:pt>
                <c:pt idx="1033">
                  <c:v>23</c:v>
                </c:pt>
                <c:pt idx="1034">
                  <c:v>89</c:v>
                </c:pt>
                <c:pt idx="1035">
                  <c:v>107</c:v>
                </c:pt>
                <c:pt idx="1036">
                  <c:v>80</c:v>
                </c:pt>
                <c:pt idx="1037">
                  <c:v>115</c:v>
                </c:pt>
                <c:pt idx="1038">
                  <c:v>91</c:v>
                </c:pt>
                <c:pt idx="1039">
                  <c:v>88</c:v>
                </c:pt>
                <c:pt idx="1040">
                  <c:v>175</c:v>
                </c:pt>
                <c:pt idx="1041">
                  <c:v>110.42</c:v>
                </c:pt>
                <c:pt idx="1042">
                  <c:v>88</c:v>
                </c:pt>
                <c:pt idx="1043">
                  <c:v>118</c:v>
                </c:pt>
                <c:pt idx="1044">
                  <c:v>81</c:v>
                </c:pt>
                <c:pt idx="1045">
                  <c:v>83</c:v>
                </c:pt>
                <c:pt idx="1046">
                  <c:v>58</c:v>
                </c:pt>
                <c:pt idx="1047">
                  <c:v>52</c:v>
                </c:pt>
                <c:pt idx="1048">
                  <c:v>97</c:v>
                </c:pt>
                <c:pt idx="1049">
                  <c:v>128</c:v>
                </c:pt>
                <c:pt idx="1050">
                  <c:v>122.5</c:v>
                </c:pt>
                <c:pt idx="1051">
                  <c:v>51</c:v>
                </c:pt>
                <c:pt idx="1052">
                  <c:v>83</c:v>
                </c:pt>
                <c:pt idx="1053">
                  <c:v>106</c:v>
                </c:pt>
                <c:pt idx="1054">
                  <c:v>73</c:v>
                </c:pt>
                <c:pt idx="1055">
                  <c:v>33</c:v>
                </c:pt>
                <c:pt idx="1056">
                  <c:v>98</c:v>
                </c:pt>
                <c:pt idx="1057">
                  <c:v>81</c:v>
                </c:pt>
                <c:pt idx="1058">
                  <c:v>77</c:v>
                </c:pt>
                <c:pt idx="1059">
                  <c:v>114</c:v>
                </c:pt>
                <c:pt idx="1060">
                  <c:v>102</c:v>
                </c:pt>
                <c:pt idx="1061">
                  <c:v>129</c:v>
                </c:pt>
                <c:pt idx="1062">
                  <c:v>123</c:v>
                </c:pt>
                <c:pt idx="1063">
                  <c:v>132</c:v>
                </c:pt>
                <c:pt idx="1064">
                  <c:v>153</c:v>
                </c:pt>
                <c:pt idx="1065">
                  <c:v>71</c:v>
                </c:pt>
                <c:pt idx="1066">
                  <c:v>32</c:v>
                </c:pt>
                <c:pt idx="1067">
                  <c:v>60</c:v>
                </c:pt>
                <c:pt idx="1068">
                  <c:v>59</c:v>
                </c:pt>
                <c:pt idx="1069">
                  <c:v>128.5</c:v>
                </c:pt>
                <c:pt idx="1070">
                  <c:v>123.5</c:v>
                </c:pt>
                <c:pt idx="1071">
                  <c:v>129</c:v>
                </c:pt>
                <c:pt idx="1072">
                  <c:v>113</c:v>
                </c:pt>
                <c:pt idx="1073">
                  <c:v>154</c:v>
                </c:pt>
                <c:pt idx="1074">
                  <c:v>129</c:v>
                </c:pt>
                <c:pt idx="1075">
                  <c:v>72</c:v>
                </c:pt>
                <c:pt idx="1076">
                  <c:v>32</c:v>
                </c:pt>
                <c:pt idx="1077">
                  <c:v>60</c:v>
                </c:pt>
                <c:pt idx="1078">
                  <c:v>66</c:v>
                </c:pt>
                <c:pt idx="1079">
                  <c:v>75</c:v>
                </c:pt>
                <c:pt idx="1080">
                  <c:v>86</c:v>
                </c:pt>
                <c:pt idx="1081">
                  <c:v>64</c:v>
                </c:pt>
                <c:pt idx="1082">
                  <c:v>76</c:v>
                </c:pt>
                <c:pt idx="1083">
                  <c:v>60</c:v>
                </c:pt>
                <c:pt idx="1084">
                  <c:v>62.5</c:v>
                </c:pt>
                <c:pt idx="1085">
                  <c:v>57</c:v>
                </c:pt>
                <c:pt idx="1086">
                  <c:v>124</c:v>
                </c:pt>
                <c:pt idx="1087">
                  <c:v>104</c:v>
                </c:pt>
                <c:pt idx="1088">
                  <c:v>64</c:v>
                </c:pt>
                <c:pt idx="1089">
                  <c:v>72</c:v>
                </c:pt>
                <c:pt idx="1090">
                  <c:v>28</c:v>
                </c:pt>
                <c:pt idx="1091">
                  <c:v>59</c:v>
                </c:pt>
                <c:pt idx="1092">
                  <c:v>103</c:v>
                </c:pt>
                <c:pt idx="1093">
                  <c:v>90</c:v>
                </c:pt>
                <c:pt idx="1094">
                  <c:v>64</c:v>
                </c:pt>
                <c:pt idx="1095">
                  <c:v>34</c:v>
                </c:pt>
                <c:pt idx="1096">
                  <c:v>57</c:v>
                </c:pt>
                <c:pt idx="1097">
                  <c:v>68</c:v>
                </c:pt>
                <c:pt idx="1098">
                  <c:v>38</c:v>
                </c:pt>
                <c:pt idx="1099">
                  <c:v>76</c:v>
                </c:pt>
                <c:pt idx="1100">
                  <c:v>64</c:v>
                </c:pt>
                <c:pt idx="1101">
                  <c:v>144</c:v>
                </c:pt>
                <c:pt idx="1102">
                  <c:v>108</c:v>
                </c:pt>
                <c:pt idx="1103">
                  <c:v>150</c:v>
                </c:pt>
                <c:pt idx="1104">
                  <c:v>125</c:v>
                </c:pt>
                <c:pt idx="1105">
                  <c:v>68</c:v>
                </c:pt>
                <c:pt idx="1106">
                  <c:v>7</c:v>
                </c:pt>
                <c:pt idx="1107">
                  <c:v>60</c:v>
                </c:pt>
                <c:pt idx="1108">
                  <c:v>64</c:v>
                </c:pt>
                <c:pt idx="1109">
                  <c:v>70</c:v>
                </c:pt>
                <c:pt idx="1110">
                  <c:v>0</c:v>
                </c:pt>
                <c:pt idx="1111">
                  <c:v>82</c:v>
                </c:pt>
                <c:pt idx="1112">
                  <c:v>65.5</c:v>
                </c:pt>
                <c:pt idx="1113">
                  <c:v>111</c:v>
                </c:pt>
                <c:pt idx="1114">
                  <c:v>54</c:v>
                </c:pt>
                <c:pt idx="1115">
                  <c:v>100</c:v>
                </c:pt>
                <c:pt idx="1116">
                  <c:v>98</c:v>
                </c:pt>
                <c:pt idx="1117">
                  <c:v>157</c:v>
                </c:pt>
                <c:pt idx="1118">
                  <c:v>142</c:v>
                </c:pt>
                <c:pt idx="1119">
                  <c:v>84</c:v>
                </c:pt>
                <c:pt idx="1120">
                  <c:v>78</c:v>
                </c:pt>
                <c:pt idx="1121">
                  <c:v>165</c:v>
                </c:pt>
                <c:pt idx="1122">
                  <c:v>47</c:v>
                </c:pt>
                <c:pt idx="1123">
                  <c:v>111</c:v>
                </c:pt>
                <c:pt idx="1124">
                  <c:v>1</c:v>
                </c:pt>
                <c:pt idx="1125">
                  <c:v>72</c:v>
                </c:pt>
                <c:pt idx="1126">
                  <c:v>46</c:v>
                </c:pt>
                <c:pt idx="1127">
                  <c:v>66</c:v>
                </c:pt>
                <c:pt idx="1128">
                  <c:v>89</c:v>
                </c:pt>
                <c:pt idx="1129">
                  <c:v>68</c:v>
                </c:pt>
                <c:pt idx="1130">
                  <c:v>0</c:v>
                </c:pt>
                <c:pt idx="1131">
                  <c:v>5</c:v>
                </c:pt>
                <c:pt idx="1132">
                  <c:v>0</c:v>
                </c:pt>
                <c:pt idx="1133">
                  <c:v>45</c:v>
                </c:pt>
                <c:pt idx="1134">
                  <c:v>49</c:v>
                </c:pt>
                <c:pt idx="1135">
                  <c:v>90</c:v>
                </c:pt>
                <c:pt idx="1136">
                  <c:v>42</c:v>
                </c:pt>
                <c:pt idx="1137">
                  <c:v>89</c:v>
                </c:pt>
                <c:pt idx="1138">
                  <c:v>64</c:v>
                </c:pt>
                <c:pt idx="1139">
                  <c:v>64</c:v>
                </c:pt>
                <c:pt idx="1140">
                  <c:v>107</c:v>
                </c:pt>
                <c:pt idx="1141">
                  <c:v>19</c:v>
                </c:pt>
                <c:pt idx="1142">
                  <c:v>22</c:v>
                </c:pt>
                <c:pt idx="1143">
                  <c:v>44</c:v>
                </c:pt>
                <c:pt idx="1144">
                  <c:v>87</c:v>
                </c:pt>
                <c:pt idx="1145">
                  <c:v>145</c:v>
                </c:pt>
                <c:pt idx="1146">
                  <c:v>135</c:v>
                </c:pt>
                <c:pt idx="1147">
                  <c:v>171</c:v>
                </c:pt>
                <c:pt idx="1148">
                  <c:v>30</c:v>
                </c:pt>
                <c:pt idx="1149">
                  <c:v>0</c:v>
                </c:pt>
                <c:pt idx="1150">
                  <c:v>70</c:v>
                </c:pt>
                <c:pt idx="1151">
                  <c:v>48</c:v>
                </c:pt>
                <c:pt idx="1152">
                  <c:v>119</c:v>
                </c:pt>
                <c:pt idx="1153">
                  <c:v>128</c:v>
                </c:pt>
                <c:pt idx="1154">
                  <c:v>61</c:v>
                </c:pt>
                <c:pt idx="1155">
                  <c:v>103</c:v>
                </c:pt>
                <c:pt idx="1156">
                  <c:v>0</c:v>
                </c:pt>
                <c:pt idx="1157">
                  <c:v>46</c:v>
                </c:pt>
                <c:pt idx="1158">
                  <c:v>50</c:v>
                </c:pt>
                <c:pt idx="1159">
                  <c:v>88</c:v>
                </c:pt>
                <c:pt idx="1160">
                  <c:v>55</c:v>
                </c:pt>
                <c:pt idx="1161">
                  <c:v>164</c:v>
                </c:pt>
                <c:pt idx="1162">
                  <c:v>0</c:v>
                </c:pt>
                <c:pt idx="1163">
                  <c:v>15</c:v>
                </c:pt>
                <c:pt idx="1164">
                  <c:v>99</c:v>
                </c:pt>
                <c:pt idx="1165">
                  <c:v>80</c:v>
                </c:pt>
                <c:pt idx="1166">
                  <c:v>0</c:v>
                </c:pt>
                <c:pt idx="1167">
                  <c:v>62.349999999999994</c:v>
                </c:pt>
                <c:pt idx="1168">
                  <c:v>113.72</c:v>
                </c:pt>
                <c:pt idx="1169">
                  <c:v>113.5</c:v>
                </c:pt>
                <c:pt idx="1170">
                  <c:v>88.08</c:v>
                </c:pt>
                <c:pt idx="1171">
                  <c:v>101.01</c:v>
                </c:pt>
                <c:pt idx="1172">
                  <c:v>24.03</c:v>
                </c:pt>
                <c:pt idx="1173">
                  <c:v>88.04</c:v>
                </c:pt>
                <c:pt idx="1174">
                  <c:v>90.31</c:v>
                </c:pt>
                <c:pt idx="1175">
                  <c:v>105.8</c:v>
                </c:pt>
                <c:pt idx="1176">
                  <c:v>131.70999999999998</c:v>
                </c:pt>
                <c:pt idx="1177">
                  <c:v>132.13999999999999</c:v>
                </c:pt>
                <c:pt idx="1178">
                  <c:v>156.63</c:v>
                </c:pt>
                <c:pt idx="1179">
                  <c:v>145.82000000000048</c:v>
                </c:pt>
                <c:pt idx="1180">
                  <c:v>118.43</c:v>
                </c:pt>
                <c:pt idx="1181">
                  <c:v>104.08</c:v>
                </c:pt>
                <c:pt idx="1182">
                  <c:v>97</c:v>
                </c:pt>
                <c:pt idx="1183">
                  <c:v>74</c:v>
                </c:pt>
                <c:pt idx="1184">
                  <c:v>105</c:v>
                </c:pt>
                <c:pt idx="1185">
                  <c:v>38.5</c:v>
                </c:pt>
                <c:pt idx="1186">
                  <c:v>20</c:v>
                </c:pt>
                <c:pt idx="1187">
                  <c:v>67</c:v>
                </c:pt>
                <c:pt idx="1188">
                  <c:v>28</c:v>
                </c:pt>
                <c:pt idx="1189">
                  <c:v>79</c:v>
                </c:pt>
                <c:pt idx="1190">
                  <c:v>141</c:v>
                </c:pt>
                <c:pt idx="1191">
                  <c:v>56</c:v>
                </c:pt>
                <c:pt idx="1192">
                  <c:v>57.49</c:v>
                </c:pt>
                <c:pt idx="1193">
                  <c:v>41.4</c:v>
                </c:pt>
                <c:pt idx="1194">
                  <c:v>96.59</c:v>
                </c:pt>
                <c:pt idx="1195">
                  <c:v>55.65</c:v>
                </c:pt>
                <c:pt idx="1196">
                  <c:v>73.63</c:v>
                </c:pt>
                <c:pt idx="1197">
                  <c:v>88.29</c:v>
                </c:pt>
                <c:pt idx="1198">
                  <c:v>59.78</c:v>
                </c:pt>
                <c:pt idx="1199">
                  <c:v>62.24</c:v>
                </c:pt>
                <c:pt idx="1200">
                  <c:v>73.78</c:v>
                </c:pt>
                <c:pt idx="1201">
                  <c:v>101.52</c:v>
                </c:pt>
                <c:pt idx="1202">
                  <c:v>87.5</c:v>
                </c:pt>
                <c:pt idx="1203">
                  <c:v>41.790000000000013</c:v>
                </c:pt>
                <c:pt idx="1204">
                  <c:v>85.3</c:v>
                </c:pt>
                <c:pt idx="1205">
                  <c:v>46.17</c:v>
                </c:pt>
                <c:pt idx="1206">
                  <c:v>27.439999999999987</c:v>
                </c:pt>
                <c:pt idx="1207">
                  <c:v>88.14</c:v>
                </c:pt>
                <c:pt idx="1208">
                  <c:v>67.86999999999999</c:v>
                </c:pt>
                <c:pt idx="1209">
                  <c:v>83.86</c:v>
                </c:pt>
                <c:pt idx="1210">
                  <c:v>70.11</c:v>
                </c:pt>
                <c:pt idx="1211">
                  <c:v>59.99</c:v>
                </c:pt>
                <c:pt idx="1212">
                  <c:v>3.15</c:v>
                </c:pt>
                <c:pt idx="1213">
                  <c:v>55.65</c:v>
                </c:pt>
                <c:pt idx="1214">
                  <c:v>71.319999999999993</c:v>
                </c:pt>
                <c:pt idx="1215">
                  <c:v>95.169999999999987</c:v>
                </c:pt>
                <c:pt idx="1216">
                  <c:v>73.38</c:v>
                </c:pt>
                <c:pt idx="1217">
                  <c:v>97.6</c:v>
                </c:pt>
                <c:pt idx="1218">
                  <c:v>44.33</c:v>
                </c:pt>
                <c:pt idx="1219">
                  <c:v>29.02</c:v>
                </c:pt>
                <c:pt idx="1220">
                  <c:v>67.989999999999995</c:v>
                </c:pt>
                <c:pt idx="1221">
                  <c:v>71.930000000000007</c:v>
                </c:pt>
                <c:pt idx="1222">
                  <c:v>65.489999999999995</c:v>
                </c:pt>
                <c:pt idx="1223">
                  <c:v>50.260000000000012</c:v>
                </c:pt>
                <c:pt idx="1224">
                  <c:v>94.33</c:v>
                </c:pt>
                <c:pt idx="1225">
                  <c:v>100.02</c:v>
                </c:pt>
                <c:pt idx="1226">
                  <c:v>135.52000000000001</c:v>
                </c:pt>
                <c:pt idx="1227">
                  <c:v>111.88</c:v>
                </c:pt>
                <c:pt idx="1228">
                  <c:v>76.53</c:v>
                </c:pt>
                <c:pt idx="1229">
                  <c:v>116.86</c:v>
                </c:pt>
                <c:pt idx="1230">
                  <c:v>65.48</c:v>
                </c:pt>
                <c:pt idx="1231">
                  <c:v>62.290000000000013</c:v>
                </c:pt>
                <c:pt idx="1232">
                  <c:v>65.430000000000007</c:v>
                </c:pt>
                <c:pt idx="1233">
                  <c:v>61.2</c:v>
                </c:pt>
                <c:pt idx="1234">
                  <c:v>47.349999999999994</c:v>
                </c:pt>
                <c:pt idx="1235">
                  <c:v>33.44</c:v>
                </c:pt>
                <c:pt idx="1236">
                  <c:v>17.71</c:v>
                </c:pt>
                <c:pt idx="1237">
                  <c:v>72.25</c:v>
                </c:pt>
                <c:pt idx="1238">
                  <c:v>118.95</c:v>
                </c:pt>
                <c:pt idx="1239">
                  <c:v>43.28</c:v>
                </c:pt>
                <c:pt idx="1240">
                  <c:v>50.49</c:v>
                </c:pt>
                <c:pt idx="1242">
                  <c:v>23.69</c:v>
                </c:pt>
                <c:pt idx="1243">
                  <c:v>98.57</c:v>
                </c:pt>
                <c:pt idx="1244">
                  <c:v>66.84</c:v>
                </c:pt>
                <c:pt idx="1245">
                  <c:v>51</c:v>
                </c:pt>
                <c:pt idx="1246">
                  <c:v>86.22</c:v>
                </c:pt>
                <c:pt idx="1247">
                  <c:v>85.69</c:v>
                </c:pt>
                <c:pt idx="1248">
                  <c:v>66.930000000000007</c:v>
                </c:pt>
                <c:pt idx="1249">
                  <c:v>38.839999999999996</c:v>
                </c:pt>
                <c:pt idx="1250">
                  <c:v>43.87</c:v>
                </c:pt>
                <c:pt idx="1251">
                  <c:v>114.11999999999999</c:v>
                </c:pt>
                <c:pt idx="1252">
                  <c:v>59.87</c:v>
                </c:pt>
                <c:pt idx="1253">
                  <c:v>80.61</c:v>
                </c:pt>
                <c:pt idx="1254">
                  <c:v>44.879999999999995</c:v>
                </c:pt>
                <c:pt idx="1255">
                  <c:v>92.16</c:v>
                </c:pt>
                <c:pt idx="1256">
                  <c:v>61.97</c:v>
                </c:pt>
                <c:pt idx="1257">
                  <c:v>35.42</c:v>
                </c:pt>
                <c:pt idx="1258">
                  <c:v>44.24</c:v>
                </c:pt>
                <c:pt idx="1259">
                  <c:v>60.52</c:v>
                </c:pt>
                <c:pt idx="1260">
                  <c:v>77.13</c:v>
                </c:pt>
                <c:pt idx="1261">
                  <c:v>55.220000000000013</c:v>
                </c:pt>
                <c:pt idx="1262">
                  <c:v>90.78</c:v>
                </c:pt>
                <c:pt idx="1263">
                  <c:v>46.290000000000013</c:v>
                </c:pt>
                <c:pt idx="1264">
                  <c:v>107.92</c:v>
                </c:pt>
                <c:pt idx="1265">
                  <c:v>92.52</c:v>
                </c:pt>
                <c:pt idx="1266">
                  <c:v>34.86</c:v>
                </c:pt>
                <c:pt idx="1267">
                  <c:v>83.82</c:v>
                </c:pt>
                <c:pt idx="1268">
                  <c:v>73.739999999999995</c:v>
                </c:pt>
                <c:pt idx="1269">
                  <c:v>76.099999999999994</c:v>
                </c:pt>
                <c:pt idx="1270">
                  <c:v>65.540000000000006</c:v>
                </c:pt>
                <c:pt idx="1271">
                  <c:v>69.86</c:v>
                </c:pt>
                <c:pt idx="1272">
                  <c:v>60.07</c:v>
                </c:pt>
                <c:pt idx="1273">
                  <c:v>84.45</c:v>
                </c:pt>
                <c:pt idx="1274">
                  <c:v>139.76</c:v>
                </c:pt>
                <c:pt idx="1275">
                  <c:v>106.05</c:v>
                </c:pt>
                <c:pt idx="1276">
                  <c:v>125.99000000000002</c:v>
                </c:pt>
                <c:pt idx="1277">
                  <c:v>131.60999999999999</c:v>
                </c:pt>
                <c:pt idx="1278">
                  <c:v>86.45</c:v>
                </c:pt>
                <c:pt idx="1279">
                  <c:v>93.03</c:v>
                </c:pt>
                <c:pt idx="1280">
                  <c:v>105.21000000000002</c:v>
                </c:pt>
                <c:pt idx="1281">
                  <c:v>58.760000000000012</c:v>
                </c:pt>
                <c:pt idx="1282">
                  <c:v>62.41</c:v>
                </c:pt>
                <c:pt idx="1283">
                  <c:v>36.99</c:v>
                </c:pt>
                <c:pt idx="1284">
                  <c:v>60.44</c:v>
                </c:pt>
                <c:pt idx="1285">
                  <c:v>56.56</c:v>
                </c:pt>
                <c:pt idx="1286">
                  <c:v>0</c:v>
                </c:pt>
                <c:pt idx="1287">
                  <c:v>0</c:v>
                </c:pt>
                <c:pt idx="1288">
                  <c:v>60.48</c:v>
                </c:pt>
                <c:pt idx="1289">
                  <c:v>97.210000000000022</c:v>
                </c:pt>
                <c:pt idx="1290">
                  <c:v>87.38</c:v>
                </c:pt>
                <c:pt idx="1291">
                  <c:v>91.440000000000026</c:v>
                </c:pt>
                <c:pt idx="1292">
                  <c:v>65.47</c:v>
                </c:pt>
                <c:pt idx="1293">
                  <c:v>25.43</c:v>
                </c:pt>
                <c:pt idx="1294">
                  <c:v>7.0000000000000034E-2</c:v>
                </c:pt>
                <c:pt idx="1295">
                  <c:v>2.0000000000000032E-2</c:v>
                </c:pt>
                <c:pt idx="1296">
                  <c:v>49.04</c:v>
                </c:pt>
                <c:pt idx="1297">
                  <c:v>68.31</c:v>
                </c:pt>
                <c:pt idx="1298">
                  <c:v>39.32</c:v>
                </c:pt>
                <c:pt idx="1299">
                  <c:v>17.110000000000031</c:v>
                </c:pt>
                <c:pt idx="1300">
                  <c:v>42.11</c:v>
                </c:pt>
                <c:pt idx="1301">
                  <c:v>66.16</c:v>
                </c:pt>
                <c:pt idx="1302">
                  <c:v>33.760000000000012</c:v>
                </c:pt>
                <c:pt idx="1303">
                  <c:v>25.8</c:v>
                </c:pt>
                <c:pt idx="1304">
                  <c:v>59.25</c:v>
                </c:pt>
                <c:pt idx="1305">
                  <c:v>55.2</c:v>
                </c:pt>
                <c:pt idx="1306">
                  <c:v>75.510000000000005</c:v>
                </c:pt>
                <c:pt idx="1307">
                  <c:v>58</c:v>
                </c:pt>
                <c:pt idx="1308">
                  <c:v>78.489999999999995</c:v>
                </c:pt>
                <c:pt idx="1309">
                  <c:v>57.809999999999995</c:v>
                </c:pt>
                <c:pt idx="1310">
                  <c:v>136.01</c:v>
                </c:pt>
                <c:pt idx="1311">
                  <c:v>55.309999999999995</c:v>
                </c:pt>
                <c:pt idx="1312">
                  <c:v>46.67</c:v>
                </c:pt>
                <c:pt idx="1313">
                  <c:v>39.200000000000003</c:v>
                </c:pt>
                <c:pt idx="1314">
                  <c:v>156.86000000000001</c:v>
                </c:pt>
                <c:pt idx="1315">
                  <c:v>84.53</c:v>
                </c:pt>
                <c:pt idx="1316">
                  <c:v>46.21</c:v>
                </c:pt>
                <c:pt idx="1317">
                  <c:v>60.71</c:v>
                </c:pt>
                <c:pt idx="1318">
                  <c:v>60.47</c:v>
                </c:pt>
                <c:pt idx="1319">
                  <c:v>16.439999999999987</c:v>
                </c:pt>
                <c:pt idx="1320">
                  <c:v>24.05</c:v>
                </c:pt>
                <c:pt idx="1321">
                  <c:v>74.83</c:v>
                </c:pt>
              </c:numCache>
            </c:numRef>
          </c:yVal>
          <c:smooth val="1"/>
        </c:ser>
        <c:ser>
          <c:idx val="0"/>
          <c:order val="1"/>
          <c:tx>
            <c:v>Toronja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QuebradaToronja!$C$2:$C$992</c:f>
              <c:numCache>
                <c:formatCode>m/d/yyyy\ h:mm</c:formatCode>
                <c:ptCount val="991"/>
                <c:pt idx="0">
                  <c:v>30460</c:v>
                </c:pt>
                <c:pt idx="1">
                  <c:v>30470</c:v>
                </c:pt>
                <c:pt idx="2">
                  <c:v>30475</c:v>
                </c:pt>
                <c:pt idx="3">
                  <c:v>30480</c:v>
                </c:pt>
                <c:pt idx="4">
                  <c:v>30483</c:v>
                </c:pt>
                <c:pt idx="5">
                  <c:v>30487</c:v>
                </c:pt>
                <c:pt idx="6">
                  <c:v>30494</c:v>
                </c:pt>
                <c:pt idx="7">
                  <c:v>30502</c:v>
                </c:pt>
                <c:pt idx="8">
                  <c:v>30508</c:v>
                </c:pt>
                <c:pt idx="9">
                  <c:v>30518</c:v>
                </c:pt>
                <c:pt idx="10">
                  <c:v>30523</c:v>
                </c:pt>
                <c:pt idx="11">
                  <c:v>30529</c:v>
                </c:pt>
                <c:pt idx="12">
                  <c:v>30536</c:v>
                </c:pt>
                <c:pt idx="13">
                  <c:v>30543</c:v>
                </c:pt>
                <c:pt idx="14">
                  <c:v>30546</c:v>
                </c:pt>
                <c:pt idx="15">
                  <c:v>30550</c:v>
                </c:pt>
                <c:pt idx="16">
                  <c:v>30557</c:v>
                </c:pt>
                <c:pt idx="17">
                  <c:v>30565</c:v>
                </c:pt>
                <c:pt idx="18">
                  <c:v>30571</c:v>
                </c:pt>
                <c:pt idx="19">
                  <c:v>30578</c:v>
                </c:pt>
                <c:pt idx="20">
                  <c:v>30585</c:v>
                </c:pt>
                <c:pt idx="21">
                  <c:v>30592</c:v>
                </c:pt>
                <c:pt idx="22">
                  <c:v>30599</c:v>
                </c:pt>
                <c:pt idx="23">
                  <c:v>30606</c:v>
                </c:pt>
                <c:pt idx="24">
                  <c:v>30613</c:v>
                </c:pt>
                <c:pt idx="25">
                  <c:v>30620</c:v>
                </c:pt>
                <c:pt idx="26">
                  <c:v>30627</c:v>
                </c:pt>
                <c:pt idx="27">
                  <c:v>30634</c:v>
                </c:pt>
                <c:pt idx="28">
                  <c:v>30641</c:v>
                </c:pt>
                <c:pt idx="29">
                  <c:v>30648</c:v>
                </c:pt>
                <c:pt idx="30">
                  <c:v>30655</c:v>
                </c:pt>
                <c:pt idx="31">
                  <c:v>30662</c:v>
                </c:pt>
                <c:pt idx="32">
                  <c:v>30669</c:v>
                </c:pt>
                <c:pt idx="33">
                  <c:v>30677</c:v>
                </c:pt>
                <c:pt idx="34">
                  <c:v>30684</c:v>
                </c:pt>
                <c:pt idx="35">
                  <c:v>30690</c:v>
                </c:pt>
                <c:pt idx="36">
                  <c:v>30697</c:v>
                </c:pt>
                <c:pt idx="37">
                  <c:v>30700</c:v>
                </c:pt>
                <c:pt idx="38">
                  <c:v>30700</c:v>
                </c:pt>
                <c:pt idx="39">
                  <c:v>30700</c:v>
                </c:pt>
                <c:pt idx="40">
                  <c:v>30700</c:v>
                </c:pt>
                <c:pt idx="41">
                  <c:v>30700</c:v>
                </c:pt>
                <c:pt idx="42">
                  <c:v>30701</c:v>
                </c:pt>
                <c:pt idx="43">
                  <c:v>30701</c:v>
                </c:pt>
                <c:pt idx="44">
                  <c:v>30701</c:v>
                </c:pt>
                <c:pt idx="45">
                  <c:v>30701</c:v>
                </c:pt>
                <c:pt idx="46">
                  <c:v>30704</c:v>
                </c:pt>
                <c:pt idx="47">
                  <c:v>30711</c:v>
                </c:pt>
                <c:pt idx="48">
                  <c:v>30719</c:v>
                </c:pt>
                <c:pt idx="49">
                  <c:v>30725</c:v>
                </c:pt>
                <c:pt idx="50">
                  <c:v>30733</c:v>
                </c:pt>
                <c:pt idx="51">
                  <c:v>30739</c:v>
                </c:pt>
                <c:pt idx="52">
                  <c:v>30746</c:v>
                </c:pt>
                <c:pt idx="53">
                  <c:v>30753</c:v>
                </c:pt>
                <c:pt idx="54">
                  <c:v>30760</c:v>
                </c:pt>
                <c:pt idx="55">
                  <c:v>30769</c:v>
                </c:pt>
                <c:pt idx="56">
                  <c:v>30774</c:v>
                </c:pt>
                <c:pt idx="57">
                  <c:v>30781</c:v>
                </c:pt>
                <c:pt idx="58">
                  <c:v>30789</c:v>
                </c:pt>
                <c:pt idx="59">
                  <c:v>30795</c:v>
                </c:pt>
                <c:pt idx="60">
                  <c:v>30802</c:v>
                </c:pt>
                <c:pt idx="61">
                  <c:v>30809</c:v>
                </c:pt>
                <c:pt idx="62">
                  <c:v>30816</c:v>
                </c:pt>
                <c:pt idx="63">
                  <c:v>30823</c:v>
                </c:pt>
                <c:pt idx="64">
                  <c:v>30831</c:v>
                </c:pt>
                <c:pt idx="65">
                  <c:v>30837</c:v>
                </c:pt>
                <c:pt idx="66">
                  <c:v>30844</c:v>
                </c:pt>
                <c:pt idx="67">
                  <c:v>30851</c:v>
                </c:pt>
                <c:pt idx="68">
                  <c:v>30858</c:v>
                </c:pt>
                <c:pt idx="69">
                  <c:v>30865</c:v>
                </c:pt>
                <c:pt idx="70">
                  <c:v>30872</c:v>
                </c:pt>
                <c:pt idx="71">
                  <c:v>30879</c:v>
                </c:pt>
                <c:pt idx="72">
                  <c:v>30886</c:v>
                </c:pt>
                <c:pt idx="73">
                  <c:v>30893</c:v>
                </c:pt>
                <c:pt idx="74">
                  <c:v>30900</c:v>
                </c:pt>
                <c:pt idx="75">
                  <c:v>30907</c:v>
                </c:pt>
                <c:pt idx="76">
                  <c:v>30914</c:v>
                </c:pt>
                <c:pt idx="77">
                  <c:v>30921</c:v>
                </c:pt>
                <c:pt idx="78">
                  <c:v>30929</c:v>
                </c:pt>
                <c:pt idx="79">
                  <c:v>30935</c:v>
                </c:pt>
                <c:pt idx="80">
                  <c:v>30943</c:v>
                </c:pt>
                <c:pt idx="81">
                  <c:v>30949</c:v>
                </c:pt>
                <c:pt idx="82">
                  <c:v>30956</c:v>
                </c:pt>
                <c:pt idx="83">
                  <c:v>30963</c:v>
                </c:pt>
                <c:pt idx="84">
                  <c:v>30970</c:v>
                </c:pt>
                <c:pt idx="85">
                  <c:v>30977</c:v>
                </c:pt>
                <c:pt idx="86">
                  <c:v>30984</c:v>
                </c:pt>
                <c:pt idx="87">
                  <c:v>30994</c:v>
                </c:pt>
                <c:pt idx="88">
                  <c:v>31000</c:v>
                </c:pt>
                <c:pt idx="89">
                  <c:v>31007</c:v>
                </c:pt>
                <c:pt idx="90">
                  <c:v>31014</c:v>
                </c:pt>
                <c:pt idx="91">
                  <c:v>31021</c:v>
                </c:pt>
                <c:pt idx="92">
                  <c:v>31027</c:v>
                </c:pt>
                <c:pt idx="93">
                  <c:v>31035</c:v>
                </c:pt>
                <c:pt idx="94">
                  <c:v>31043</c:v>
                </c:pt>
                <c:pt idx="95">
                  <c:v>31050</c:v>
                </c:pt>
                <c:pt idx="96">
                  <c:v>31056</c:v>
                </c:pt>
                <c:pt idx="97">
                  <c:v>31063</c:v>
                </c:pt>
                <c:pt idx="98">
                  <c:v>31069</c:v>
                </c:pt>
                <c:pt idx="99">
                  <c:v>31076</c:v>
                </c:pt>
                <c:pt idx="100">
                  <c:v>31083</c:v>
                </c:pt>
                <c:pt idx="101">
                  <c:v>31090</c:v>
                </c:pt>
                <c:pt idx="102">
                  <c:v>31097</c:v>
                </c:pt>
                <c:pt idx="103">
                  <c:v>31104</c:v>
                </c:pt>
                <c:pt idx="104">
                  <c:v>31112</c:v>
                </c:pt>
                <c:pt idx="105">
                  <c:v>31118</c:v>
                </c:pt>
                <c:pt idx="106">
                  <c:v>31125</c:v>
                </c:pt>
                <c:pt idx="107">
                  <c:v>31132</c:v>
                </c:pt>
                <c:pt idx="108">
                  <c:v>31139</c:v>
                </c:pt>
                <c:pt idx="109">
                  <c:v>31146</c:v>
                </c:pt>
                <c:pt idx="110">
                  <c:v>31153</c:v>
                </c:pt>
                <c:pt idx="111">
                  <c:v>31160</c:v>
                </c:pt>
                <c:pt idx="112">
                  <c:v>31167</c:v>
                </c:pt>
                <c:pt idx="113">
                  <c:v>31174</c:v>
                </c:pt>
                <c:pt idx="114">
                  <c:v>31181</c:v>
                </c:pt>
                <c:pt idx="115">
                  <c:v>31188</c:v>
                </c:pt>
                <c:pt idx="116">
                  <c:v>31195</c:v>
                </c:pt>
                <c:pt idx="117">
                  <c:v>31202</c:v>
                </c:pt>
                <c:pt idx="118">
                  <c:v>31209</c:v>
                </c:pt>
                <c:pt idx="119">
                  <c:v>31216</c:v>
                </c:pt>
                <c:pt idx="120">
                  <c:v>31223</c:v>
                </c:pt>
                <c:pt idx="121">
                  <c:v>31230</c:v>
                </c:pt>
                <c:pt idx="122">
                  <c:v>31237</c:v>
                </c:pt>
                <c:pt idx="123">
                  <c:v>31244</c:v>
                </c:pt>
                <c:pt idx="124">
                  <c:v>31251</c:v>
                </c:pt>
                <c:pt idx="125">
                  <c:v>31258</c:v>
                </c:pt>
                <c:pt idx="126">
                  <c:v>31265</c:v>
                </c:pt>
                <c:pt idx="127">
                  <c:v>31272</c:v>
                </c:pt>
                <c:pt idx="128">
                  <c:v>31279</c:v>
                </c:pt>
                <c:pt idx="129">
                  <c:v>31286</c:v>
                </c:pt>
                <c:pt idx="130">
                  <c:v>31293</c:v>
                </c:pt>
                <c:pt idx="131">
                  <c:v>31300</c:v>
                </c:pt>
                <c:pt idx="132">
                  <c:v>31307</c:v>
                </c:pt>
                <c:pt idx="133">
                  <c:v>31313</c:v>
                </c:pt>
                <c:pt idx="134">
                  <c:v>31321</c:v>
                </c:pt>
                <c:pt idx="135">
                  <c:v>31328</c:v>
                </c:pt>
                <c:pt idx="136">
                  <c:v>31335</c:v>
                </c:pt>
                <c:pt idx="137">
                  <c:v>31342</c:v>
                </c:pt>
                <c:pt idx="138">
                  <c:v>31349</c:v>
                </c:pt>
                <c:pt idx="139">
                  <c:v>31356</c:v>
                </c:pt>
                <c:pt idx="140">
                  <c:v>31363</c:v>
                </c:pt>
                <c:pt idx="141">
                  <c:v>31371</c:v>
                </c:pt>
                <c:pt idx="142">
                  <c:v>31377</c:v>
                </c:pt>
                <c:pt idx="143">
                  <c:v>31384</c:v>
                </c:pt>
                <c:pt idx="144">
                  <c:v>31391</c:v>
                </c:pt>
                <c:pt idx="145">
                  <c:v>31398</c:v>
                </c:pt>
                <c:pt idx="146">
                  <c:v>31405</c:v>
                </c:pt>
                <c:pt idx="147">
                  <c:v>31411</c:v>
                </c:pt>
                <c:pt idx="148">
                  <c:v>31419</c:v>
                </c:pt>
                <c:pt idx="149">
                  <c:v>31426</c:v>
                </c:pt>
                <c:pt idx="150">
                  <c:v>31433</c:v>
                </c:pt>
                <c:pt idx="151">
                  <c:v>31440</c:v>
                </c:pt>
                <c:pt idx="152">
                  <c:v>31447</c:v>
                </c:pt>
                <c:pt idx="153">
                  <c:v>31454</c:v>
                </c:pt>
                <c:pt idx="154">
                  <c:v>31461</c:v>
                </c:pt>
                <c:pt idx="155">
                  <c:v>31468</c:v>
                </c:pt>
                <c:pt idx="156">
                  <c:v>31475</c:v>
                </c:pt>
                <c:pt idx="157">
                  <c:v>31482</c:v>
                </c:pt>
                <c:pt idx="158">
                  <c:v>31489</c:v>
                </c:pt>
                <c:pt idx="159">
                  <c:v>31496</c:v>
                </c:pt>
                <c:pt idx="160">
                  <c:v>31503</c:v>
                </c:pt>
                <c:pt idx="161">
                  <c:v>31510</c:v>
                </c:pt>
                <c:pt idx="162">
                  <c:v>31517</c:v>
                </c:pt>
                <c:pt idx="163">
                  <c:v>31524</c:v>
                </c:pt>
                <c:pt idx="164">
                  <c:v>31531</c:v>
                </c:pt>
                <c:pt idx="165">
                  <c:v>31538</c:v>
                </c:pt>
                <c:pt idx="166">
                  <c:v>31546</c:v>
                </c:pt>
                <c:pt idx="167">
                  <c:v>31552</c:v>
                </c:pt>
                <c:pt idx="168">
                  <c:v>31559</c:v>
                </c:pt>
                <c:pt idx="169">
                  <c:v>31566</c:v>
                </c:pt>
                <c:pt idx="170">
                  <c:v>31573</c:v>
                </c:pt>
                <c:pt idx="171">
                  <c:v>31580</c:v>
                </c:pt>
                <c:pt idx="172">
                  <c:v>31587</c:v>
                </c:pt>
                <c:pt idx="173">
                  <c:v>31594</c:v>
                </c:pt>
                <c:pt idx="174">
                  <c:v>31601</c:v>
                </c:pt>
                <c:pt idx="175">
                  <c:v>31608</c:v>
                </c:pt>
                <c:pt idx="176">
                  <c:v>31615</c:v>
                </c:pt>
                <c:pt idx="177">
                  <c:v>31622</c:v>
                </c:pt>
                <c:pt idx="178">
                  <c:v>31629</c:v>
                </c:pt>
                <c:pt idx="179">
                  <c:v>31636</c:v>
                </c:pt>
                <c:pt idx="180">
                  <c:v>31643</c:v>
                </c:pt>
                <c:pt idx="181">
                  <c:v>31650</c:v>
                </c:pt>
                <c:pt idx="182">
                  <c:v>31657</c:v>
                </c:pt>
                <c:pt idx="183">
                  <c:v>31664</c:v>
                </c:pt>
                <c:pt idx="184">
                  <c:v>31671</c:v>
                </c:pt>
                <c:pt idx="185">
                  <c:v>31679</c:v>
                </c:pt>
                <c:pt idx="186">
                  <c:v>31686</c:v>
                </c:pt>
                <c:pt idx="187">
                  <c:v>31692</c:v>
                </c:pt>
                <c:pt idx="188">
                  <c:v>31699</c:v>
                </c:pt>
                <c:pt idx="189">
                  <c:v>31706</c:v>
                </c:pt>
                <c:pt idx="190">
                  <c:v>31713</c:v>
                </c:pt>
                <c:pt idx="191">
                  <c:v>31720</c:v>
                </c:pt>
                <c:pt idx="192">
                  <c:v>31726</c:v>
                </c:pt>
                <c:pt idx="193">
                  <c:v>31734</c:v>
                </c:pt>
                <c:pt idx="194">
                  <c:v>31741</c:v>
                </c:pt>
                <c:pt idx="195">
                  <c:v>31748</c:v>
                </c:pt>
                <c:pt idx="196">
                  <c:v>31755</c:v>
                </c:pt>
                <c:pt idx="197">
                  <c:v>31762</c:v>
                </c:pt>
                <c:pt idx="198">
                  <c:v>31769</c:v>
                </c:pt>
                <c:pt idx="199">
                  <c:v>31776</c:v>
                </c:pt>
                <c:pt idx="200">
                  <c:v>31782</c:v>
                </c:pt>
                <c:pt idx="201">
                  <c:v>31790</c:v>
                </c:pt>
                <c:pt idx="202">
                  <c:v>31797</c:v>
                </c:pt>
                <c:pt idx="203">
                  <c:v>31804</c:v>
                </c:pt>
                <c:pt idx="204">
                  <c:v>31811</c:v>
                </c:pt>
                <c:pt idx="205">
                  <c:v>31818</c:v>
                </c:pt>
                <c:pt idx="206">
                  <c:v>31825</c:v>
                </c:pt>
                <c:pt idx="207">
                  <c:v>31832</c:v>
                </c:pt>
                <c:pt idx="208">
                  <c:v>31839</c:v>
                </c:pt>
                <c:pt idx="209">
                  <c:v>31846</c:v>
                </c:pt>
                <c:pt idx="210">
                  <c:v>31853</c:v>
                </c:pt>
                <c:pt idx="211">
                  <c:v>31860</c:v>
                </c:pt>
                <c:pt idx="212">
                  <c:v>31867</c:v>
                </c:pt>
                <c:pt idx="213">
                  <c:v>31874</c:v>
                </c:pt>
                <c:pt idx="214">
                  <c:v>31881</c:v>
                </c:pt>
                <c:pt idx="215">
                  <c:v>31888</c:v>
                </c:pt>
                <c:pt idx="216">
                  <c:v>31895</c:v>
                </c:pt>
                <c:pt idx="217">
                  <c:v>31902</c:v>
                </c:pt>
                <c:pt idx="218">
                  <c:v>31909</c:v>
                </c:pt>
                <c:pt idx="219">
                  <c:v>31916</c:v>
                </c:pt>
                <c:pt idx="220">
                  <c:v>31923</c:v>
                </c:pt>
                <c:pt idx="221">
                  <c:v>31930</c:v>
                </c:pt>
                <c:pt idx="222">
                  <c:v>31937</c:v>
                </c:pt>
                <c:pt idx="223">
                  <c:v>31944</c:v>
                </c:pt>
                <c:pt idx="224">
                  <c:v>31951</c:v>
                </c:pt>
                <c:pt idx="225">
                  <c:v>31958</c:v>
                </c:pt>
                <c:pt idx="226">
                  <c:v>31965</c:v>
                </c:pt>
                <c:pt idx="227">
                  <c:v>31972</c:v>
                </c:pt>
                <c:pt idx="228">
                  <c:v>31979</c:v>
                </c:pt>
                <c:pt idx="229">
                  <c:v>31986</c:v>
                </c:pt>
                <c:pt idx="230">
                  <c:v>31993</c:v>
                </c:pt>
                <c:pt idx="231">
                  <c:v>32000</c:v>
                </c:pt>
                <c:pt idx="232">
                  <c:v>32007</c:v>
                </c:pt>
                <c:pt idx="233">
                  <c:v>32014</c:v>
                </c:pt>
                <c:pt idx="234">
                  <c:v>32021</c:v>
                </c:pt>
                <c:pt idx="235">
                  <c:v>32028</c:v>
                </c:pt>
                <c:pt idx="236">
                  <c:v>32035</c:v>
                </c:pt>
                <c:pt idx="237">
                  <c:v>32042</c:v>
                </c:pt>
                <c:pt idx="238">
                  <c:v>32049</c:v>
                </c:pt>
                <c:pt idx="239">
                  <c:v>32056</c:v>
                </c:pt>
                <c:pt idx="240">
                  <c:v>32063</c:v>
                </c:pt>
                <c:pt idx="243">
                  <c:v>32786</c:v>
                </c:pt>
                <c:pt idx="244">
                  <c:v>32791</c:v>
                </c:pt>
                <c:pt idx="245">
                  <c:v>32798</c:v>
                </c:pt>
                <c:pt idx="246">
                  <c:v>32805</c:v>
                </c:pt>
                <c:pt idx="247">
                  <c:v>32812</c:v>
                </c:pt>
                <c:pt idx="248">
                  <c:v>32819</c:v>
                </c:pt>
                <c:pt idx="249">
                  <c:v>32826</c:v>
                </c:pt>
                <c:pt idx="250">
                  <c:v>32833</c:v>
                </c:pt>
                <c:pt idx="251">
                  <c:v>32840</c:v>
                </c:pt>
                <c:pt idx="252">
                  <c:v>32847</c:v>
                </c:pt>
                <c:pt idx="253">
                  <c:v>32854</c:v>
                </c:pt>
                <c:pt idx="254">
                  <c:v>32861</c:v>
                </c:pt>
                <c:pt idx="255">
                  <c:v>32868</c:v>
                </c:pt>
                <c:pt idx="256">
                  <c:v>32875</c:v>
                </c:pt>
                <c:pt idx="257">
                  <c:v>32882</c:v>
                </c:pt>
                <c:pt idx="258">
                  <c:v>32889</c:v>
                </c:pt>
                <c:pt idx="259">
                  <c:v>32896</c:v>
                </c:pt>
                <c:pt idx="260">
                  <c:v>32903</c:v>
                </c:pt>
                <c:pt idx="261">
                  <c:v>32910</c:v>
                </c:pt>
                <c:pt idx="262">
                  <c:v>32917</c:v>
                </c:pt>
                <c:pt idx="263">
                  <c:v>32919</c:v>
                </c:pt>
                <c:pt idx="264">
                  <c:v>32920</c:v>
                </c:pt>
                <c:pt idx="265">
                  <c:v>32924</c:v>
                </c:pt>
                <c:pt idx="266">
                  <c:v>32931</c:v>
                </c:pt>
                <c:pt idx="267">
                  <c:v>32938</c:v>
                </c:pt>
                <c:pt idx="268">
                  <c:v>32945</c:v>
                </c:pt>
                <c:pt idx="269">
                  <c:v>32952</c:v>
                </c:pt>
                <c:pt idx="270">
                  <c:v>32959</c:v>
                </c:pt>
                <c:pt idx="271">
                  <c:v>32966</c:v>
                </c:pt>
                <c:pt idx="272">
                  <c:v>32973</c:v>
                </c:pt>
                <c:pt idx="273">
                  <c:v>32980</c:v>
                </c:pt>
                <c:pt idx="274">
                  <c:v>32987</c:v>
                </c:pt>
                <c:pt idx="275">
                  <c:v>32988</c:v>
                </c:pt>
                <c:pt idx="276">
                  <c:v>32994</c:v>
                </c:pt>
                <c:pt idx="277">
                  <c:v>33001</c:v>
                </c:pt>
                <c:pt idx="278">
                  <c:v>33008</c:v>
                </c:pt>
                <c:pt idx="279">
                  <c:v>33015</c:v>
                </c:pt>
                <c:pt idx="280">
                  <c:v>33022</c:v>
                </c:pt>
                <c:pt idx="281">
                  <c:v>33029</c:v>
                </c:pt>
                <c:pt idx="282">
                  <c:v>33036</c:v>
                </c:pt>
                <c:pt idx="283">
                  <c:v>33043</c:v>
                </c:pt>
                <c:pt idx="284">
                  <c:v>33050</c:v>
                </c:pt>
                <c:pt idx="285">
                  <c:v>33057</c:v>
                </c:pt>
                <c:pt idx="286">
                  <c:v>33060</c:v>
                </c:pt>
                <c:pt idx="287">
                  <c:v>33064</c:v>
                </c:pt>
                <c:pt idx="288">
                  <c:v>33071</c:v>
                </c:pt>
                <c:pt idx="289">
                  <c:v>33078</c:v>
                </c:pt>
                <c:pt idx="290">
                  <c:v>33085</c:v>
                </c:pt>
                <c:pt idx="291">
                  <c:v>33092</c:v>
                </c:pt>
                <c:pt idx="292">
                  <c:v>33099</c:v>
                </c:pt>
                <c:pt idx="293">
                  <c:v>33106</c:v>
                </c:pt>
                <c:pt idx="294">
                  <c:v>33113</c:v>
                </c:pt>
                <c:pt idx="295">
                  <c:v>33120</c:v>
                </c:pt>
                <c:pt idx="296">
                  <c:v>33127</c:v>
                </c:pt>
                <c:pt idx="297">
                  <c:v>33134</c:v>
                </c:pt>
                <c:pt idx="298">
                  <c:v>33141</c:v>
                </c:pt>
                <c:pt idx="299">
                  <c:v>33148</c:v>
                </c:pt>
                <c:pt idx="300">
                  <c:v>33155</c:v>
                </c:pt>
                <c:pt idx="301">
                  <c:v>33162</c:v>
                </c:pt>
                <c:pt idx="302">
                  <c:v>33169</c:v>
                </c:pt>
                <c:pt idx="303">
                  <c:v>33176</c:v>
                </c:pt>
                <c:pt idx="304">
                  <c:v>33183</c:v>
                </c:pt>
                <c:pt idx="305">
                  <c:v>33190</c:v>
                </c:pt>
                <c:pt idx="306">
                  <c:v>33197</c:v>
                </c:pt>
                <c:pt idx="307">
                  <c:v>33204</c:v>
                </c:pt>
                <c:pt idx="308">
                  <c:v>33211</c:v>
                </c:pt>
                <c:pt idx="309">
                  <c:v>33218</c:v>
                </c:pt>
                <c:pt idx="310">
                  <c:v>33225</c:v>
                </c:pt>
                <c:pt idx="311">
                  <c:v>33232</c:v>
                </c:pt>
                <c:pt idx="312">
                  <c:v>33238</c:v>
                </c:pt>
                <c:pt idx="313">
                  <c:v>33246</c:v>
                </c:pt>
                <c:pt idx="314">
                  <c:v>33253</c:v>
                </c:pt>
                <c:pt idx="315">
                  <c:v>33260</c:v>
                </c:pt>
                <c:pt idx="316">
                  <c:v>33267</c:v>
                </c:pt>
                <c:pt idx="317">
                  <c:v>33274</c:v>
                </c:pt>
                <c:pt idx="318">
                  <c:v>33281</c:v>
                </c:pt>
                <c:pt idx="319">
                  <c:v>33288</c:v>
                </c:pt>
                <c:pt idx="320">
                  <c:v>33295</c:v>
                </c:pt>
                <c:pt idx="321">
                  <c:v>33302</c:v>
                </c:pt>
                <c:pt idx="322">
                  <c:v>33309</c:v>
                </c:pt>
                <c:pt idx="323">
                  <c:v>33316</c:v>
                </c:pt>
                <c:pt idx="324">
                  <c:v>33323</c:v>
                </c:pt>
                <c:pt idx="325">
                  <c:v>33330</c:v>
                </c:pt>
                <c:pt idx="326">
                  <c:v>33337</c:v>
                </c:pt>
                <c:pt idx="327">
                  <c:v>33343</c:v>
                </c:pt>
                <c:pt idx="328">
                  <c:v>33351</c:v>
                </c:pt>
                <c:pt idx="329">
                  <c:v>33358</c:v>
                </c:pt>
                <c:pt idx="330">
                  <c:v>33365</c:v>
                </c:pt>
                <c:pt idx="331">
                  <c:v>33372</c:v>
                </c:pt>
                <c:pt idx="332">
                  <c:v>33379</c:v>
                </c:pt>
                <c:pt idx="333">
                  <c:v>33386</c:v>
                </c:pt>
                <c:pt idx="334">
                  <c:v>33393</c:v>
                </c:pt>
                <c:pt idx="335">
                  <c:v>33400</c:v>
                </c:pt>
                <c:pt idx="336">
                  <c:v>33407</c:v>
                </c:pt>
                <c:pt idx="337">
                  <c:v>33414</c:v>
                </c:pt>
                <c:pt idx="338">
                  <c:v>33421</c:v>
                </c:pt>
                <c:pt idx="339">
                  <c:v>33428</c:v>
                </c:pt>
                <c:pt idx="340">
                  <c:v>33435</c:v>
                </c:pt>
                <c:pt idx="341">
                  <c:v>33442</c:v>
                </c:pt>
                <c:pt idx="342">
                  <c:v>33449</c:v>
                </c:pt>
                <c:pt idx="343">
                  <c:v>33456</c:v>
                </c:pt>
                <c:pt idx="344">
                  <c:v>33463</c:v>
                </c:pt>
                <c:pt idx="345">
                  <c:v>33470</c:v>
                </c:pt>
                <c:pt idx="346">
                  <c:v>33477</c:v>
                </c:pt>
                <c:pt idx="347">
                  <c:v>33484</c:v>
                </c:pt>
                <c:pt idx="348">
                  <c:v>33491</c:v>
                </c:pt>
                <c:pt idx="349">
                  <c:v>33498</c:v>
                </c:pt>
                <c:pt idx="350">
                  <c:v>33505</c:v>
                </c:pt>
                <c:pt idx="351">
                  <c:v>33512</c:v>
                </c:pt>
                <c:pt idx="352">
                  <c:v>33519</c:v>
                </c:pt>
                <c:pt idx="353">
                  <c:v>33526</c:v>
                </c:pt>
                <c:pt idx="354">
                  <c:v>33533</c:v>
                </c:pt>
                <c:pt idx="355">
                  <c:v>33540</c:v>
                </c:pt>
                <c:pt idx="356">
                  <c:v>33547</c:v>
                </c:pt>
                <c:pt idx="357">
                  <c:v>33554</c:v>
                </c:pt>
                <c:pt idx="358">
                  <c:v>33560</c:v>
                </c:pt>
                <c:pt idx="359">
                  <c:v>33568</c:v>
                </c:pt>
                <c:pt idx="360">
                  <c:v>33575</c:v>
                </c:pt>
                <c:pt idx="361">
                  <c:v>33582</c:v>
                </c:pt>
                <c:pt idx="362">
                  <c:v>33589</c:v>
                </c:pt>
                <c:pt idx="363">
                  <c:v>33595</c:v>
                </c:pt>
                <c:pt idx="364">
                  <c:v>33602</c:v>
                </c:pt>
                <c:pt idx="365">
                  <c:v>33610</c:v>
                </c:pt>
                <c:pt idx="366">
                  <c:v>33617</c:v>
                </c:pt>
                <c:pt idx="367">
                  <c:v>33624</c:v>
                </c:pt>
                <c:pt idx="368">
                  <c:v>33631</c:v>
                </c:pt>
                <c:pt idx="369">
                  <c:v>33638</c:v>
                </c:pt>
                <c:pt idx="370">
                  <c:v>33645</c:v>
                </c:pt>
                <c:pt idx="371">
                  <c:v>33652</c:v>
                </c:pt>
                <c:pt idx="372">
                  <c:v>33659</c:v>
                </c:pt>
                <c:pt idx="373">
                  <c:v>33666</c:v>
                </c:pt>
                <c:pt idx="374">
                  <c:v>33673</c:v>
                </c:pt>
                <c:pt idx="375">
                  <c:v>33680</c:v>
                </c:pt>
                <c:pt idx="376">
                  <c:v>33687</c:v>
                </c:pt>
                <c:pt idx="377">
                  <c:v>33695</c:v>
                </c:pt>
                <c:pt idx="378">
                  <c:v>33701</c:v>
                </c:pt>
                <c:pt idx="379">
                  <c:v>33708</c:v>
                </c:pt>
                <c:pt idx="380">
                  <c:v>33715</c:v>
                </c:pt>
                <c:pt idx="381">
                  <c:v>33722</c:v>
                </c:pt>
                <c:pt idx="382">
                  <c:v>33729</c:v>
                </c:pt>
                <c:pt idx="383">
                  <c:v>33736</c:v>
                </c:pt>
                <c:pt idx="384">
                  <c:v>33743</c:v>
                </c:pt>
                <c:pt idx="385">
                  <c:v>33750</c:v>
                </c:pt>
                <c:pt idx="386">
                  <c:v>33757</c:v>
                </c:pt>
                <c:pt idx="387">
                  <c:v>33764</c:v>
                </c:pt>
                <c:pt idx="388">
                  <c:v>33771</c:v>
                </c:pt>
                <c:pt idx="389">
                  <c:v>33778</c:v>
                </c:pt>
                <c:pt idx="390">
                  <c:v>33785</c:v>
                </c:pt>
                <c:pt idx="391">
                  <c:v>33792</c:v>
                </c:pt>
                <c:pt idx="392">
                  <c:v>33799</c:v>
                </c:pt>
                <c:pt idx="393">
                  <c:v>33806</c:v>
                </c:pt>
                <c:pt idx="394">
                  <c:v>33813</c:v>
                </c:pt>
                <c:pt idx="395">
                  <c:v>33820</c:v>
                </c:pt>
                <c:pt idx="396">
                  <c:v>33827</c:v>
                </c:pt>
                <c:pt idx="397">
                  <c:v>33834</c:v>
                </c:pt>
                <c:pt idx="398">
                  <c:v>33841</c:v>
                </c:pt>
                <c:pt idx="399">
                  <c:v>33848</c:v>
                </c:pt>
                <c:pt idx="400">
                  <c:v>33855</c:v>
                </c:pt>
                <c:pt idx="401">
                  <c:v>33862</c:v>
                </c:pt>
                <c:pt idx="402">
                  <c:v>33869</c:v>
                </c:pt>
                <c:pt idx="403">
                  <c:v>33876</c:v>
                </c:pt>
                <c:pt idx="404">
                  <c:v>33883</c:v>
                </c:pt>
                <c:pt idx="405">
                  <c:v>33890</c:v>
                </c:pt>
                <c:pt idx="406">
                  <c:v>33897</c:v>
                </c:pt>
                <c:pt idx="407">
                  <c:v>33904</c:v>
                </c:pt>
                <c:pt idx="408">
                  <c:v>33911</c:v>
                </c:pt>
                <c:pt idx="409">
                  <c:v>33918</c:v>
                </c:pt>
                <c:pt idx="410">
                  <c:v>33925</c:v>
                </c:pt>
                <c:pt idx="411">
                  <c:v>33932</c:v>
                </c:pt>
                <c:pt idx="412">
                  <c:v>33939</c:v>
                </c:pt>
                <c:pt idx="413">
                  <c:v>33946</c:v>
                </c:pt>
                <c:pt idx="414">
                  <c:v>33953</c:v>
                </c:pt>
                <c:pt idx="415">
                  <c:v>33960</c:v>
                </c:pt>
                <c:pt idx="416">
                  <c:v>33967</c:v>
                </c:pt>
                <c:pt idx="417">
                  <c:v>33974</c:v>
                </c:pt>
                <c:pt idx="418">
                  <c:v>33981</c:v>
                </c:pt>
                <c:pt idx="419">
                  <c:v>33988</c:v>
                </c:pt>
                <c:pt idx="420">
                  <c:v>33995</c:v>
                </c:pt>
                <c:pt idx="421">
                  <c:v>34002</c:v>
                </c:pt>
                <c:pt idx="422">
                  <c:v>34009</c:v>
                </c:pt>
                <c:pt idx="423">
                  <c:v>34016</c:v>
                </c:pt>
                <c:pt idx="424">
                  <c:v>34023</c:v>
                </c:pt>
                <c:pt idx="425">
                  <c:v>34030</c:v>
                </c:pt>
                <c:pt idx="426">
                  <c:v>34037</c:v>
                </c:pt>
                <c:pt idx="427">
                  <c:v>34044</c:v>
                </c:pt>
                <c:pt idx="428">
                  <c:v>34051</c:v>
                </c:pt>
                <c:pt idx="429">
                  <c:v>34058</c:v>
                </c:pt>
                <c:pt idx="430">
                  <c:v>34065</c:v>
                </c:pt>
                <c:pt idx="431">
                  <c:v>34072</c:v>
                </c:pt>
                <c:pt idx="432">
                  <c:v>34079</c:v>
                </c:pt>
                <c:pt idx="433">
                  <c:v>34086</c:v>
                </c:pt>
                <c:pt idx="434">
                  <c:v>34093</c:v>
                </c:pt>
                <c:pt idx="435">
                  <c:v>34100</c:v>
                </c:pt>
                <c:pt idx="436">
                  <c:v>34107</c:v>
                </c:pt>
                <c:pt idx="437">
                  <c:v>34114</c:v>
                </c:pt>
                <c:pt idx="438">
                  <c:v>34121</c:v>
                </c:pt>
                <c:pt idx="439">
                  <c:v>34128</c:v>
                </c:pt>
                <c:pt idx="440">
                  <c:v>34135</c:v>
                </c:pt>
                <c:pt idx="441">
                  <c:v>34142</c:v>
                </c:pt>
                <c:pt idx="442">
                  <c:v>34149</c:v>
                </c:pt>
                <c:pt idx="443">
                  <c:v>34156</c:v>
                </c:pt>
                <c:pt idx="444">
                  <c:v>34163</c:v>
                </c:pt>
                <c:pt idx="445">
                  <c:v>34170</c:v>
                </c:pt>
                <c:pt idx="446">
                  <c:v>34177</c:v>
                </c:pt>
                <c:pt idx="447">
                  <c:v>34184</c:v>
                </c:pt>
                <c:pt idx="448">
                  <c:v>34191</c:v>
                </c:pt>
                <c:pt idx="449">
                  <c:v>34198</c:v>
                </c:pt>
                <c:pt idx="450">
                  <c:v>34205</c:v>
                </c:pt>
                <c:pt idx="451">
                  <c:v>34212</c:v>
                </c:pt>
                <c:pt idx="452">
                  <c:v>34219</c:v>
                </c:pt>
                <c:pt idx="453">
                  <c:v>34226</c:v>
                </c:pt>
                <c:pt idx="454">
                  <c:v>34233</c:v>
                </c:pt>
                <c:pt idx="455">
                  <c:v>34240</c:v>
                </c:pt>
                <c:pt idx="456">
                  <c:v>34247</c:v>
                </c:pt>
                <c:pt idx="457">
                  <c:v>34255</c:v>
                </c:pt>
                <c:pt idx="458">
                  <c:v>34261</c:v>
                </c:pt>
                <c:pt idx="459">
                  <c:v>34268</c:v>
                </c:pt>
                <c:pt idx="460">
                  <c:v>34275</c:v>
                </c:pt>
                <c:pt idx="461">
                  <c:v>34282</c:v>
                </c:pt>
                <c:pt idx="462">
                  <c:v>34289</c:v>
                </c:pt>
                <c:pt idx="463">
                  <c:v>34296</c:v>
                </c:pt>
                <c:pt idx="464">
                  <c:v>34303</c:v>
                </c:pt>
                <c:pt idx="465">
                  <c:v>34310</c:v>
                </c:pt>
                <c:pt idx="466">
                  <c:v>34317</c:v>
                </c:pt>
                <c:pt idx="467">
                  <c:v>34324</c:v>
                </c:pt>
                <c:pt idx="468">
                  <c:v>34331</c:v>
                </c:pt>
                <c:pt idx="469">
                  <c:v>34338</c:v>
                </c:pt>
                <c:pt idx="470">
                  <c:v>34345</c:v>
                </c:pt>
                <c:pt idx="471">
                  <c:v>34352</c:v>
                </c:pt>
                <c:pt idx="472">
                  <c:v>34359</c:v>
                </c:pt>
                <c:pt idx="473">
                  <c:v>34366</c:v>
                </c:pt>
                <c:pt idx="474">
                  <c:v>34373</c:v>
                </c:pt>
                <c:pt idx="475">
                  <c:v>34380</c:v>
                </c:pt>
                <c:pt idx="476">
                  <c:v>34387</c:v>
                </c:pt>
                <c:pt idx="477">
                  <c:v>34394</c:v>
                </c:pt>
                <c:pt idx="478">
                  <c:v>34401</c:v>
                </c:pt>
                <c:pt idx="479">
                  <c:v>34408</c:v>
                </c:pt>
                <c:pt idx="480">
                  <c:v>34415</c:v>
                </c:pt>
                <c:pt idx="481">
                  <c:v>34422</c:v>
                </c:pt>
                <c:pt idx="482">
                  <c:v>34429</c:v>
                </c:pt>
                <c:pt idx="483">
                  <c:v>34436</c:v>
                </c:pt>
                <c:pt idx="484">
                  <c:v>34443</c:v>
                </c:pt>
                <c:pt idx="485">
                  <c:v>34450</c:v>
                </c:pt>
                <c:pt idx="486">
                  <c:v>34457</c:v>
                </c:pt>
                <c:pt idx="487">
                  <c:v>34464</c:v>
                </c:pt>
                <c:pt idx="488">
                  <c:v>34471</c:v>
                </c:pt>
                <c:pt idx="489">
                  <c:v>34478</c:v>
                </c:pt>
                <c:pt idx="490">
                  <c:v>34485</c:v>
                </c:pt>
                <c:pt idx="491">
                  <c:v>34492</c:v>
                </c:pt>
                <c:pt idx="492">
                  <c:v>34499</c:v>
                </c:pt>
                <c:pt idx="493">
                  <c:v>34506</c:v>
                </c:pt>
                <c:pt idx="494">
                  <c:v>34513</c:v>
                </c:pt>
                <c:pt idx="495">
                  <c:v>34520</c:v>
                </c:pt>
                <c:pt idx="496">
                  <c:v>34527</c:v>
                </c:pt>
                <c:pt idx="497">
                  <c:v>34534</c:v>
                </c:pt>
                <c:pt idx="498">
                  <c:v>34541</c:v>
                </c:pt>
                <c:pt idx="499">
                  <c:v>34548</c:v>
                </c:pt>
                <c:pt idx="500">
                  <c:v>34555</c:v>
                </c:pt>
                <c:pt idx="501">
                  <c:v>34562</c:v>
                </c:pt>
                <c:pt idx="502">
                  <c:v>34569</c:v>
                </c:pt>
                <c:pt idx="503">
                  <c:v>34576</c:v>
                </c:pt>
                <c:pt idx="504">
                  <c:v>34583</c:v>
                </c:pt>
                <c:pt idx="505">
                  <c:v>34590</c:v>
                </c:pt>
                <c:pt idx="506">
                  <c:v>34597</c:v>
                </c:pt>
                <c:pt idx="507">
                  <c:v>34604</c:v>
                </c:pt>
                <c:pt idx="508">
                  <c:v>34611</c:v>
                </c:pt>
                <c:pt idx="509">
                  <c:v>34618</c:v>
                </c:pt>
                <c:pt idx="510">
                  <c:v>34625</c:v>
                </c:pt>
                <c:pt idx="511">
                  <c:v>34632</c:v>
                </c:pt>
                <c:pt idx="512">
                  <c:v>34639</c:v>
                </c:pt>
                <c:pt idx="513">
                  <c:v>34646</c:v>
                </c:pt>
                <c:pt idx="514">
                  <c:v>34653</c:v>
                </c:pt>
                <c:pt idx="515">
                  <c:v>34660</c:v>
                </c:pt>
                <c:pt idx="516">
                  <c:v>34667</c:v>
                </c:pt>
                <c:pt idx="517">
                  <c:v>34674</c:v>
                </c:pt>
                <c:pt idx="518">
                  <c:v>34681</c:v>
                </c:pt>
                <c:pt idx="519">
                  <c:v>34688</c:v>
                </c:pt>
                <c:pt idx="520">
                  <c:v>34695</c:v>
                </c:pt>
                <c:pt idx="521">
                  <c:v>34702</c:v>
                </c:pt>
                <c:pt idx="522">
                  <c:v>34709</c:v>
                </c:pt>
                <c:pt idx="523">
                  <c:v>34716</c:v>
                </c:pt>
                <c:pt idx="524">
                  <c:v>34723</c:v>
                </c:pt>
                <c:pt idx="525">
                  <c:v>34730</c:v>
                </c:pt>
                <c:pt idx="526">
                  <c:v>34737</c:v>
                </c:pt>
                <c:pt idx="527">
                  <c:v>34744</c:v>
                </c:pt>
                <c:pt idx="528">
                  <c:v>34751</c:v>
                </c:pt>
                <c:pt idx="529">
                  <c:v>34758</c:v>
                </c:pt>
                <c:pt idx="530">
                  <c:v>34765</c:v>
                </c:pt>
                <c:pt idx="531">
                  <c:v>34772</c:v>
                </c:pt>
                <c:pt idx="532">
                  <c:v>34779</c:v>
                </c:pt>
                <c:pt idx="533">
                  <c:v>34786</c:v>
                </c:pt>
                <c:pt idx="534">
                  <c:v>34793</c:v>
                </c:pt>
                <c:pt idx="535">
                  <c:v>34800</c:v>
                </c:pt>
                <c:pt idx="536">
                  <c:v>34807</c:v>
                </c:pt>
                <c:pt idx="537">
                  <c:v>34814</c:v>
                </c:pt>
                <c:pt idx="538">
                  <c:v>34821</c:v>
                </c:pt>
                <c:pt idx="539">
                  <c:v>34828</c:v>
                </c:pt>
                <c:pt idx="540">
                  <c:v>34835</c:v>
                </c:pt>
                <c:pt idx="541">
                  <c:v>34842</c:v>
                </c:pt>
                <c:pt idx="542">
                  <c:v>34849</c:v>
                </c:pt>
                <c:pt idx="543">
                  <c:v>34856</c:v>
                </c:pt>
                <c:pt idx="544">
                  <c:v>34863</c:v>
                </c:pt>
                <c:pt idx="545">
                  <c:v>34870</c:v>
                </c:pt>
                <c:pt idx="546">
                  <c:v>34877</c:v>
                </c:pt>
                <c:pt idx="547">
                  <c:v>34885</c:v>
                </c:pt>
                <c:pt idx="548">
                  <c:v>34891</c:v>
                </c:pt>
                <c:pt idx="549">
                  <c:v>34898</c:v>
                </c:pt>
                <c:pt idx="550">
                  <c:v>34906</c:v>
                </c:pt>
                <c:pt idx="551">
                  <c:v>34912</c:v>
                </c:pt>
                <c:pt idx="552">
                  <c:v>34919</c:v>
                </c:pt>
                <c:pt idx="553">
                  <c:v>34926</c:v>
                </c:pt>
                <c:pt idx="554">
                  <c:v>34933</c:v>
                </c:pt>
                <c:pt idx="555">
                  <c:v>34940</c:v>
                </c:pt>
                <c:pt idx="556">
                  <c:v>34954</c:v>
                </c:pt>
                <c:pt idx="557">
                  <c:v>34961</c:v>
                </c:pt>
                <c:pt idx="558">
                  <c:v>34968</c:v>
                </c:pt>
                <c:pt idx="559">
                  <c:v>34975</c:v>
                </c:pt>
                <c:pt idx="560">
                  <c:v>34982</c:v>
                </c:pt>
                <c:pt idx="561">
                  <c:v>34989</c:v>
                </c:pt>
                <c:pt idx="562">
                  <c:v>34996</c:v>
                </c:pt>
                <c:pt idx="563">
                  <c:v>35003</c:v>
                </c:pt>
                <c:pt idx="564">
                  <c:v>35010</c:v>
                </c:pt>
                <c:pt idx="565">
                  <c:v>35017</c:v>
                </c:pt>
                <c:pt idx="566">
                  <c:v>35024</c:v>
                </c:pt>
                <c:pt idx="567">
                  <c:v>35031</c:v>
                </c:pt>
                <c:pt idx="568">
                  <c:v>35038</c:v>
                </c:pt>
                <c:pt idx="569">
                  <c:v>35045</c:v>
                </c:pt>
                <c:pt idx="570">
                  <c:v>35052</c:v>
                </c:pt>
                <c:pt idx="571">
                  <c:v>35059</c:v>
                </c:pt>
                <c:pt idx="572">
                  <c:v>35066</c:v>
                </c:pt>
                <c:pt idx="573">
                  <c:v>35073</c:v>
                </c:pt>
                <c:pt idx="574">
                  <c:v>35080</c:v>
                </c:pt>
                <c:pt idx="575">
                  <c:v>35087</c:v>
                </c:pt>
                <c:pt idx="576">
                  <c:v>35094</c:v>
                </c:pt>
                <c:pt idx="577">
                  <c:v>35101</c:v>
                </c:pt>
                <c:pt idx="578">
                  <c:v>35108</c:v>
                </c:pt>
                <c:pt idx="579">
                  <c:v>35115</c:v>
                </c:pt>
                <c:pt idx="580">
                  <c:v>35122</c:v>
                </c:pt>
                <c:pt idx="581">
                  <c:v>35129</c:v>
                </c:pt>
                <c:pt idx="582">
                  <c:v>35136</c:v>
                </c:pt>
                <c:pt idx="583">
                  <c:v>35143</c:v>
                </c:pt>
                <c:pt idx="584">
                  <c:v>35150</c:v>
                </c:pt>
                <c:pt idx="585">
                  <c:v>35157</c:v>
                </c:pt>
                <c:pt idx="586">
                  <c:v>35164</c:v>
                </c:pt>
                <c:pt idx="587">
                  <c:v>35171</c:v>
                </c:pt>
                <c:pt idx="588">
                  <c:v>35178</c:v>
                </c:pt>
                <c:pt idx="589">
                  <c:v>35185</c:v>
                </c:pt>
                <c:pt idx="590">
                  <c:v>35192</c:v>
                </c:pt>
                <c:pt idx="591">
                  <c:v>35199</c:v>
                </c:pt>
                <c:pt idx="592">
                  <c:v>35206</c:v>
                </c:pt>
                <c:pt idx="593">
                  <c:v>35213</c:v>
                </c:pt>
                <c:pt idx="594">
                  <c:v>35220</c:v>
                </c:pt>
                <c:pt idx="595">
                  <c:v>35227</c:v>
                </c:pt>
                <c:pt idx="596">
                  <c:v>35234</c:v>
                </c:pt>
                <c:pt idx="597">
                  <c:v>35241</c:v>
                </c:pt>
                <c:pt idx="598">
                  <c:v>35248</c:v>
                </c:pt>
                <c:pt idx="599">
                  <c:v>35255</c:v>
                </c:pt>
                <c:pt idx="600">
                  <c:v>35262</c:v>
                </c:pt>
                <c:pt idx="601">
                  <c:v>35269</c:v>
                </c:pt>
                <c:pt idx="602">
                  <c:v>35276</c:v>
                </c:pt>
                <c:pt idx="603">
                  <c:v>35283</c:v>
                </c:pt>
                <c:pt idx="604">
                  <c:v>35290</c:v>
                </c:pt>
                <c:pt idx="605">
                  <c:v>35297</c:v>
                </c:pt>
                <c:pt idx="606">
                  <c:v>35304</c:v>
                </c:pt>
                <c:pt idx="607">
                  <c:v>35311</c:v>
                </c:pt>
                <c:pt idx="608">
                  <c:v>35318</c:v>
                </c:pt>
                <c:pt idx="609">
                  <c:v>35325</c:v>
                </c:pt>
                <c:pt idx="610">
                  <c:v>35332</c:v>
                </c:pt>
                <c:pt idx="611">
                  <c:v>35339</c:v>
                </c:pt>
                <c:pt idx="612">
                  <c:v>35346</c:v>
                </c:pt>
                <c:pt idx="613">
                  <c:v>35353</c:v>
                </c:pt>
                <c:pt idx="614">
                  <c:v>35360</c:v>
                </c:pt>
                <c:pt idx="615">
                  <c:v>35367</c:v>
                </c:pt>
                <c:pt idx="616">
                  <c:v>35374</c:v>
                </c:pt>
                <c:pt idx="617">
                  <c:v>35381</c:v>
                </c:pt>
                <c:pt idx="618">
                  <c:v>35388</c:v>
                </c:pt>
                <c:pt idx="619">
                  <c:v>35395</c:v>
                </c:pt>
                <c:pt idx="620">
                  <c:v>35402</c:v>
                </c:pt>
                <c:pt idx="621">
                  <c:v>35409</c:v>
                </c:pt>
                <c:pt idx="622">
                  <c:v>35416</c:v>
                </c:pt>
                <c:pt idx="623">
                  <c:v>35423</c:v>
                </c:pt>
                <c:pt idx="624">
                  <c:v>35438</c:v>
                </c:pt>
                <c:pt idx="625">
                  <c:v>35444</c:v>
                </c:pt>
                <c:pt idx="626">
                  <c:v>35451</c:v>
                </c:pt>
                <c:pt idx="627">
                  <c:v>35458</c:v>
                </c:pt>
                <c:pt idx="628">
                  <c:v>35465</c:v>
                </c:pt>
                <c:pt idx="629">
                  <c:v>35472</c:v>
                </c:pt>
                <c:pt idx="630">
                  <c:v>35479</c:v>
                </c:pt>
                <c:pt idx="631">
                  <c:v>35486</c:v>
                </c:pt>
                <c:pt idx="632">
                  <c:v>35493</c:v>
                </c:pt>
                <c:pt idx="633">
                  <c:v>35500</c:v>
                </c:pt>
                <c:pt idx="634">
                  <c:v>35507</c:v>
                </c:pt>
                <c:pt idx="635">
                  <c:v>35514</c:v>
                </c:pt>
                <c:pt idx="636">
                  <c:v>35521</c:v>
                </c:pt>
                <c:pt idx="637">
                  <c:v>35528</c:v>
                </c:pt>
                <c:pt idx="638">
                  <c:v>35535</c:v>
                </c:pt>
                <c:pt idx="639">
                  <c:v>35542</c:v>
                </c:pt>
                <c:pt idx="640">
                  <c:v>35549</c:v>
                </c:pt>
                <c:pt idx="641">
                  <c:v>35556</c:v>
                </c:pt>
                <c:pt idx="642">
                  <c:v>35563</c:v>
                </c:pt>
                <c:pt idx="643">
                  <c:v>35570</c:v>
                </c:pt>
                <c:pt idx="644">
                  <c:v>35577</c:v>
                </c:pt>
                <c:pt idx="645">
                  <c:v>35584</c:v>
                </c:pt>
                <c:pt idx="646">
                  <c:v>35591</c:v>
                </c:pt>
                <c:pt idx="647">
                  <c:v>35598</c:v>
                </c:pt>
                <c:pt idx="648">
                  <c:v>35605</c:v>
                </c:pt>
                <c:pt idx="649">
                  <c:v>35612</c:v>
                </c:pt>
                <c:pt idx="650">
                  <c:v>35619</c:v>
                </c:pt>
                <c:pt idx="651">
                  <c:v>35626</c:v>
                </c:pt>
                <c:pt idx="652">
                  <c:v>35634</c:v>
                </c:pt>
                <c:pt idx="653">
                  <c:v>35643</c:v>
                </c:pt>
                <c:pt idx="654">
                  <c:v>35647</c:v>
                </c:pt>
                <c:pt idx="655">
                  <c:v>35654</c:v>
                </c:pt>
                <c:pt idx="656">
                  <c:v>35661</c:v>
                </c:pt>
                <c:pt idx="657">
                  <c:v>35668</c:v>
                </c:pt>
                <c:pt idx="658">
                  <c:v>35675</c:v>
                </c:pt>
                <c:pt idx="659">
                  <c:v>35682</c:v>
                </c:pt>
                <c:pt idx="660">
                  <c:v>35689</c:v>
                </c:pt>
                <c:pt idx="661">
                  <c:v>35696</c:v>
                </c:pt>
                <c:pt idx="662">
                  <c:v>35703</c:v>
                </c:pt>
                <c:pt idx="663">
                  <c:v>35710</c:v>
                </c:pt>
                <c:pt idx="664">
                  <c:v>35717</c:v>
                </c:pt>
                <c:pt idx="665">
                  <c:v>35724</c:v>
                </c:pt>
                <c:pt idx="666">
                  <c:v>35731</c:v>
                </c:pt>
                <c:pt idx="667">
                  <c:v>35738</c:v>
                </c:pt>
                <c:pt idx="668">
                  <c:v>35745</c:v>
                </c:pt>
                <c:pt idx="669">
                  <c:v>35752</c:v>
                </c:pt>
                <c:pt idx="670">
                  <c:v>35759</c:v>
                </c:pt>
                <c:pt idx="671">
                  <c:v>35766</c:v>
                </c:pt>
                <c:pt idx="672">
                  <c:v>35773</c:v>
                </c:pt>
                <c:pt idx="673">
                  <c:v>35780</c:v>
                </c:pt>
                <c:pt idx="674">
                  <c:v>35787</c:v>
                </c:pt>
                <c:pt idx="675">
                  <c:v>35794</c:v>
                </c:pt>
                <c:pt idx="676">
                  <c:v>35802</c:v>
                </c:pt>
                <c:pt idx="677">
                  <c:v>35808</c:v>
                </c:pt>
                <c:pt idx="678">
                  <c:v>35815</c:v>
                </c:pt>
                <c:pt idx="679">
                  <c:v>35822</c:v>
                </c:pt>
                <c:pt idx="680">
                  <c:v>35829</c:v>
                </c:pt>
                <c:pt idx="681">
                  <c:v>35836</c:v>
                </c:pt>
                <c:pt idx="682">
                  <c:v>35843</c:v>
                </c:pt>
                <c:pt idx="683">
                  <c:v>35850</c:v>
                </c:pt>
                <c:pt idx="684">
                  <c:v>35857</c:v>
                </c:pt>
                <c:pt idx="685">
                  <c:v>35864</c:v>
                </c:pt>
                <c:pt idx="686">
                  <c:v>35871</c:v>
                </c:pt>
                <c:pt idx="687">
                  <c:v>35878</c:v>
                </c:pt>
                <c:pt idx="688">
                  <c:v>35885</c:v>
                </c:pt>
                <c:pt idx="689">
                  <c:v>35892</c:v>
                </c:pt>
                <c:pt idx="690">
                  <c:v>35899</c:v>
                </c:pt>
                <c:pt idx="691">
                  <c:v>35906</c:v>
                </c:pt>
                <c:pt idx="692">
                  <c:v>35913</c:v>
                </c:pt>
                <c:pt idx="693">
                  <c:v>35920</c:v>
                </c:pt>
                <c:pt idx="694">
                  <c:v>35927</c:v>
                </c:pt>
                <c:pt idx="695">
                  <c:v>35934</c:v>
                </c:pt>
                <c:pt idx="696">
                  <c:v>35941</c:v>
                </c:pt>
                <c:pt idx="697">
                  <c:v>35948</c:v>
                </c:pt>
                <c:pt idx="698">
                  <c:v>35955</c:v>
                </c:pt>
                <c:pt idx="699">
                  <c:v>35962</c:v>
                </c:pt>
                <c:pt idx="700">
                  <c:v>35969</c:v>
                </c:pt>
                <c:pt idx="701">
                  <c:v>35976</c:v>
                </c:pt>
                <c:pt idx="702">
                  <c:v>35987</c:v>
                </c:pt>
                <c:pt idx="703">
                  <c:v>35990</c:v>
                </c:pt>
                <c:pt idx="704">
                  <c:v>35997</c:v>
                </c:pt>
                <c:pt idx="705">
                  <c:v>36004</c:v>
                </c:pt>
                <c:pt idx="706">
                  <c:v>36011</c:v>
                </c:pt>
                <c:pt idx="707">
                  <c:v>36018</c:v>
                </c:pt>
                <c:pt idx="708">
                  <c:v>36025</c:v>
                </c:pt>
                <c:pt idx="709">
                  <c:v>36032</c:v>
                </c:pt>
                <c:pt idx="710">
                  <c:v>36039</c:v>
                </c:pt>
                <c:pt idx="711">
                  <c:v>36046</c:v>
                </c:pt>
                <c:pt idx="712">
                  <c:v>36053</c:v>
                </c:pt>
                <c:pt idx="713">
                  <c:v>36067</c:v>
                </c:pt>
                <c:pt idx="714">
                  <c:v>36074</c:v>
                </c:pt>
                <c:pt idx="715">
                  <c:v>36081</c:v>
                </c:pt>
                <c:pt idx="716">
                  <c:v>36088</c:v>
                </c:pt>
                <c:pt idx="717">
                  <c:v>36095</c:v>
                </c:pt>
                <c:pt idx="718">
                  <c:v>36102</c:v>
                </c:pt>
                <c:pt idx="719">
                  <c:v>36109</c:v>
                </c:pt>
                <c:pt idx="720">
                  <c:v>36116</c:v>
                </c:pt>
                <c:pt idx="721">
                  <c:v>36123</c:v>
                </c:pt>
                <c:pt idx="722">
                  <c:v>36130</c:v>
                </c:pt>
                <c:pt idx="723">
                  <c:v>36137</c:v>
                </c:pt>
                <c:pt idx="724">
                  <c:v>36144</c:v>
                </c:pt>
                <c:pt idx="725">
                  <c:v>36151</c:v>
                </c:pt>
                <c:pt idx="726">
                  <c:v>36158</c:v>
                </c:pt>
                <c:pt idx="727">
                  <c:v>36172</c:v>
                </c:pt>
                <c:pt idx="728">
                  <c:v>36179</c:v>
                </c:pt>
                <c:pt idx="729">
                  <c:v>36186</c:v>
                </c:pt>
                <c:pt idx="730">
                  <c:v>36193</c:v>
                </c:pt>
                <c:pt idx="731">
                  <c:v>36200</c:v>
                </c:pt>
                <c:pt idx="732">
                  <c:v>36207</c:v>
                </c:pt>
                <c:pt idx="733">
                  <c:v>36214</c:v>
                </c:pt>
                <c:pt idx="734">
                  <c:v>36221</c:v>
                </c:pt>
                <c:pt idx="735">
                  <c:v>36228</c:v>
                </c:pt>
                <c:pt idx="736">
                  <c:v>36235</c:v>
                </c:pt>
                <c:pt idx="737">
                  <c:v>36242</c:v>
                </c:pt>
                <c:pt idx="738">
                  <c:v>36249</c:v>
                </c:pt>
                <c:pt idx="739">
                  <c:v>36256</c:v>
                </c:pt>
                <c:pt idx="740">
                  <c:v>36263</c:v>
                </c:pt>
                <c:pt idx="741">
                  <c:v>36270</c:v>
                </c:pt>
                <c:pt idx="742">
                  <c:v>36277</c:v>
                </c:pt>
                <c:pt idx="743">
                  <c:v>36284</c:v>
                </c:pt>
                <c:pt idx="744">
                  <c:v>36291</c:v>
                </c:pt>
                <c:pt idx="745">
                  <c:v>36298</c:v>
                </c:pt>
                <c:pt idx="746">
                  <c:v>36305</c:v>
                </c:pt>
                <c:pt idx="747">
                  <c:v>36312</c:v>
                </c:pt>
                <c:pt idx="748">
                  <c:v>36319</c:v>
                </c:pt>
                <c:pt idx="749">
                  <c:v>36326</c:v>
                </c:pt>
                <c:pt idx="750">
                  <c:v>36333</c:v>
                </c:pt>
                <c:pt idx="751">
                  <c:v>36340</c:v>
                </c:pt>
                <c:pt idx="752">
                  <c:v>36347</c:v>
                </c:pt>
                <c:pt idx="753">
                  <c:v>36354</c:v>
                </c:pt>
                <c:pt idx="754">
                  <c:v>36361</c:v>
                </c:pt>
                <c:pt idx="755">
                  <c:v>36363</c:v>
                </c:pt>
                <c:pt idx="756">
                  <c:v>36375</c:v>
                </c:pt>
                <c:pt idx="757">
                  <c:v>36382</c:v>
                </c:pt>
                <c:pt idx="758">
                  <c:v>36389</c:v>
                </c:pt>
                <c:pt idx="759">
                  <c:v>36396</c:v>
                </c:pt>
                <c:pt idx="760">
                  <c:v>36403</c:v>
                </c:pt>
                <c:pt idx="761">
                  <c:v>36410</c:v>
                </c:pt>
                <c:pt idx="762">
                  <c:v>36417</c:v>
                </c:pt>
                <c:pt idx="763">
                  <c:v>36424</c:v>
                </c:pt>
                <c:pt idx="764">
                  <c:v>36431</c:v>
                </c:pt>
                <c:pt idx="765">
                  <c:v>36438</c:v>
                </c:pt>
                <c:pt idx="766">
                  <c:v>36445</c:v>
                </c:pt>
                <c:pt idx="767">
                  <c:v>36452</c:v>
                </c:pt>
                <c:pt idx="768">
                  <c:v>36459</c:v>
                </c:pt>
                <c:pt idx="769">
                  <c:v>36466</c:v>
                </c:pt>
                <c:pt idx="770">
                  <c:v>36473</c:v>
                </c:pt>
                <c:pt idx="771">
                  <c:v>36480</c:v>
                </c:pt>
                <c:pt idx="772">
                  <c:v>36487</c:v>
                </c:pt>
                <c:pt idx="773">
                  <c:v>36494</c:v>
                </c:pt>
                <c:pt idx="774">
                  <c:v>36501</c:v>
                </c:pt>
                <c:pt idx="775">
                  <c:v>36508</c:v>
                </c:pt>
                <c:pt idx="776">
                  <c:v>36515</c:v>
                </c:pt>
                <c:pt idx="777">
                  <c:v>36522</c:v>
                </c:pt>
                <c:pt idx="778">
                  <c:v>36529</c:v>
                </c:pt>
                <c:pt idx="779">
                  <c:v>36536</c:v>
                </c:pt>
                <c:pt idx="780">
                  <c:v>36543</c:v>
                </c:pt>
                <c:pt idx="781">
                  <c:v>36578</c:v>
                </c:pt>
                <c:pt idx="782">
                  <c:v>37258</c:v>
                </c:pt>
                <c:pt idx="783">
                  <c:v>37264</c:v>
                </c:pt>
                <c:pt idx="784">
                  <c:v>37271</c:v>
                </c:pt>
                <c:pt idx="785">
                  <c:v>37278</c:v>
                </c:pt>
                <c:pt idx="786">
                  <c:v>37285</c:v>
                </c:pt>
                <c:pt idx="787">
                  <c:v>37292</c:v>
                </c:pt>
                <c:pt idx="788">
                  <c:v>37299</c:v>
                </c:pt>
                <c:pt idx="789">
                  <c:v>37306</c:v>
                </c:pt>
                <c:pt idx="790">
                  <c:v>37313</c:v>
                </c:pt>
                <c:pt idx="791">
                  <c:v>37320</c:v>
                </c:pt>
                <c:pt idx="792">
                  <c:v>37327</c:v>
                </c:pt>
                <c:pt idx="793">
                  <c:v>37334</c:v>
                </c:pt>
                <c:pt idx="794">
                  <c:v>37341</c:v>
                </c:pt>
                <c:pt idx="795">
                  <c:v>37348</c:v>
                </c:pt>
                <c:pt idx="796">
                  <c:v>37355</c:v>
                </c:pt>
                <c:pt idx="797">
                  <c:v>37362</c:v>
                </c:pt>
                <c:pt idx="798">
                  <c:v>37369</c:v>
                </c:pt>
                <c:pt idx="799">
                  <c:v>37376</c:v>
                </c:pt>
                <c:pt idx="800">
                  <c:v>37383</c:v>
                </c:pt>
                <c:pt idx="801">
                  <c:v>37390</c:v>
                </c:pt>
                <c:pt idx="802">
                  <c:v>37397</c:v>
                </c:pt>
                <c:pt idx="803">
                  <c:v>37404</c:v>
                </c:pt>
                <c:pt idx="804">
                  <c:v>37411</c:v>
                </c:pt>
                <c:pt idx="805">
                  <c:v>37418</c:v>
                </c:pt>
                <c:pt idx="806">
                  <c:v>37425</c:v>
                </c:pt>
                <c:pt idx="807">
                  <c:v>37432</c:v>
                </c:pt>
                <c:pt idx="808">
                  <c:v>37439</c:v>
                </c:pt>
                <c:pt idx="809">
                  <c:v>37446</c:v>
                </c:pt>
                <c:pt idx="810">
                  <c:v>37453</c:v>
                </c:pt>
                <c:pt idx="811">
                  <c:v>37460</c:v>
                </c:pt>
                <c:pt idx="812">
                  <c:v>37467</c:v>
                </c:pt>
                <c:pt idx="813">
                  <c:v>37474</c:v>
                </c:pt>
                <c:pt idx="814">
                  <c:v>37481</c:v>
                </c:pt>
                <c:pt idx="815">
                  <c:v>37488</c:v>
                </c:pt>
                <c:pt idx="816">
                  <c:v>37495</c:v>
                </c:pt>
                <c:pt idx="817">
                  <c:v>37502</c:v>
                </c:pt>
                <c:pt idx="818">
                  <c:v>37509</c:v>
                </c:pt>
                <c:pt idx="819">
                  <c:v>37516</c:v>
                </c:pt>
                <c:pt idx="820">
                  <c:v>37523</c:v>
                </c:pt>
                <c:pt idx="821">
                  <c:v>37530</c:v>
                </c:pt>
                <c:pt idx="822">
                  <c:v>37537</c:v>
                </c:pt>
                <c:pt idx="823">
                  <c:v>37544</c:v>
                </c:pt>
                <c:pt idx="824">
                  <c:v>37551</c:v>
                </c:pt>
                <c:pt idx="825">
                  <c:v>37558</c:v>
                </c:pt>
                <c:pt idx="826">
                  <c:v>37565</c:v>
                </c:pt>
                <c:pt idx="827">
                  <c:v>37572</c:v>
                </c:pt>
                <c:pt idx="828">
                  <c:v>37579</c:v>
                </c:pt>
                <c:pt idx="829">
                  <c:v>37586</c:v>
                </c:pt>
                <c:pt idx="830">
                  <c:v>37593</c:v>
                </c:pt>
                <c:pt idx="831">
                  <c:v>37600</c:v>
                </c:pt>
                <c:pt idx="832">
                  <c:v>37607</c:v>
                </c:pt>
                <c:pt idx="833">
                  <c:v>37614</c:v>
                </c:pt>
                <c:pt idx="834">
                  <c:v>37621</c:v>
                </c:pt>
                <c:pt idx="835">
                  <c:v>37628</c:v>
                </c:pt>
                <c:pt idx="836">
                  <c:v>37635</c:v>
                </c:pt>
                <c:pt idx="837">
                  <c:v>37642</c:v>
                </c:pt>
                <c:pt idx="838">
                  <c:v>37649</c:v>
                </c:pt>
                <c:pt idx="839">
                  <c:v>37656</c:v>
                </c:pt>
                <c:pt idx="840">
                  <c:v>37663</c:v>
                </c:pt>
                <c:pt idx="841">
                  <c:v>37670</c:v>
                </c:pt>
                <c:pt idx="842">
                  <c:v>37677</c:v>
                </c:pt>
                <c:pt idx="843">
                  <c:v>37684</c:v>
                </c:pt>
                <c:pt idx="844">
                  <c:v>37691</c:v>
                </c:pt>
                <c:pt idx="845">
                  <c:v>37698</c:v>
                </c:pt>
                <c:pt idx="846">
                  <c:v>37705</c:v>
                </c:pt>
                <c:pt idx="847">
                  <c:v>37712</c:v>
                </c:pt>
                <c:pt idx="848">
                  <c:v>37719</c:v>
                </c:pt>
                <c:pt idx="849">
                  <c:v>37726</c:v>
                </c:pt>
                <c:pt idx="850">
                  <c:v>37733</c:v>
                </c:pt>
                <c:pt idx="851">
                  <c:v>37740</c:v>
                </c:pt>
                <c:pt idx="852">
                  <c:v>37747</c:v>
                </c:pt>
                <c:pt idx="853">
                  <c:v>37754</c:v>
                </c:pt>
                <c:pt idx="854">
                  <c:v>37761</c:v>
                </c:pt>
                <c:pt idx="855">
                  <c:v>37768</c:v>
                </c:pt>
                <c:pt idx="856">
                  <c:v>37775</c:v>
                </c:pt>
                <c:pt idx="857">
                  <c:v>37782</c:v>
                </c:pt>
                <c:pt idx="858">
                  <c:v>37789</c:v>
                </c:pt>
                <c:pt idx="859">
                  <c:v>37796</c:v>
                </c:pt>
                <c:pt idx="860">
                  <c:v>37803</c:v>
                </c:pt>
                <c:pt idx="861">
                  <c:v>37810</c:v>
                </c:pt>
                <c:pt idx="862">
                  <c:v>37817</c:v>
                </c:pt>
                <c:pt idx="863">
                  <c:v>37824</c:v>
                </c:pt>
                <c:pt idx="864">
                  <c:v>37831</c:v>
                </c:pt>
                <c:pt idx="865">
                  <c:v>37838</c:v>
                </c:pt>
                <c:pt idx="866">
                  <c:v>37845</c:v>
                </c:pt>
                <c:pt idx="867">
                  <c:v>37852</c:v>
                </c:pt>
                <c:pt idx="868">
                  <c:v>37859</c:v>
                </c:pt>
                <c:pt idx="869">
                  <c:v>37866</c:v>
                </c:pt>
                <c:pt idx="870">
                  <c:v>37873</c:v>
                </c:pt>
                <c:pt idx="871">
                  <c:v>37880</c:v>
                </c:pt>
                <c:pt idx="872">
                  <c:v>37887</c:v>
                </c:pt>
                <c:pt idx="873">
                  <c:v>37894</c:v>
                </c:pt>
                <c:pt idx="874">
                  <c:v>37901</c:v>
                </c:pt>
                <c:pt idx="875">
                  <c:v>37908</c:v>
                </c:pt>
                <c:pt idx="876">
                  <c:v>37915</c:v>
                </c:pt>
                <c:pt idx="877">
                  <c:v>37922</c:v>
                </c:pt>
                <c:pt idx="878">
                  <c:v>37929</c:v>
                </c:pt>
                <c:pt idx="879">
                  <c:v>37937</c:v>
                </c:pt>
                <c:pt idx="880">
                  <c:v>37943</c:v>
                </c:pt>
                <c:pt idx="881">
                  <c:v>37950</c:v>
                </c:pt>
                <c:pt idx="882">
                  <c:v>37957</c:v>
                </c:pt>
                <c:pt idx="883">
                  <c:v>37964</c:v>
                </c:pt>
                <c:pt idx="884">
                  <c:v>37971</c:v>
                </c:pt>
                <c:pt idx="885">
                  <c:v>37978</c:v>
                </c:pt>
                <c:pt idx="886">
                  <c:v>37985</c:v>
                </c:pt>
                <c:pt idx="887">
                  <c:v>37993</c:v>
                </c:pt>
                <c:pt idx="888">
                  <c:v>37999</c:v>
                </c:pt>
                <c:pt idx="889">
                  <c:v>38006</c:v>
                </c:pt>
                <c:pt idx="890">
                  <c:v>38013</c:v>
                </c:pt>
                <c:pt idx="891">
                  <c:v>38020</c:v>
                </c:pt>
                <c:pt idx="892">
                  <c:v>38027</c:v>
                </c:pt>
                <c:pt idx="893">
                  <c:v>38034</c:v>
                </c:pt>
                <c:pt idx="894">
                  <c:v>38041</c:v>
                </c:pt>
                <c:pt idx="895">
                  <c:v>38048</c:v>
                </c:pt>
                <c:pt idx="896">
                  <c:v>38055</c:v>
                </c:pt>
                <c:pt idx="897">
                  <c:v>38062</c:v>
                </c:pt>
                <c:pt idx="898">
                  <c:v>38069</c:v>
                </c:pt>
                <c:pt idx="899">
                  <c:v>38076</c:v>
                </c:pt>
                <c:pt idx="900">
                  <c:v>38083</c:v>
                </c:pt>
                <c:pt idx="901">
                  <c:v>38090</c:v>
                </c:pt>
                <c:pt idx="902">
                  <c:v>38097</c:v>
                </c:pt>
                <c:pt idx="903">
                  <c:v>38104</c:v>
                </c:pt>
                <c:pt idx="904">
                  <c:v>38111</c:v>
                </c:pt>
                <c:pt idx="905">
                  <c:v>38118</c:v>
                </c:pt>
                <c:pt idx="906">
                  <c:v>38125</c:v>
                </c:pt>
                <c:pt idx="907">
                  <c:v>38132</c:v>
                </c:pt>
                <c:pt idx="908">
                  <c:v>38139</c:v>
                </c:pt>
                <c:pt idx="909">
                  <c:v>38146</c:v>
                </c:pt>
                <c:pt idx="910">
                  <c:v>38153</c:v>
                </c:pt>
                <c:pt idx="911">
                  <c:v>38160</c:v>
                </c:pt>
                <c:pt idx="912">
                  <c:v>38167</c:v>
                </c:pt>
                <c:pt idx="913">
                  <c:v>38174</c:v>
                </c:pt>
                <c:pt idx="914">
                  <c:v>38181</c:v>
                </c:pt>
                <c:pt idx="915">
                  <c:v>38188</c:v>
                </c:pt>
                <c:pt idx="916">
                  <c:v>38195</c:v>
                </c:pt>
                <c:pt idx="917">
                  <c:v>38202</c:v>
                </c:pt>
                <c:pt idx="918">
                  <c:v>38209</c:v>
                </c:pt>
                <c:pt idx="919">
                  <c:v>38216</c:v>
                </c:pt>
                <c:pt idx="920">
                  <c:v>38223</c:v>
                </c:pt>
                <c:pt idx="921">
                  <c:v>38231</c:v>
                </c:pt>
                <c:pt idx="922">
                  <c:v>38237</c:v>
                </c:pt>
                <c:pt idx="923">
                  <c:v>38244</c:v>
                </c:pt>
                <c:pt idx="924">
                  <c:v>38251</c:v>
                </c:pt>
                <c:pt idx="925">
                  <c:v>38258</c:v>
                </c:pt>
                <c:pt idx="926">
                  <c:v>38265</c:v>
                </c:pt>
                <c:pt idx="927">
                  <c:v>38272</c:v>
                </c:pt>
                <c:pt idx="928">
                  <c:v>38279</c:v>
                </c:pt>
                <c:pt idx="929">
                  <c:v>38286</c:v>
                </c:pt>
                <c:pt idx="930">
                  <c:v>38293</c:v>
                </c:pt>
                <c:pt idx="931">
                  <c:v>38300</c:v>
                </c:pt>
                <c:pt idx="932">
                  <c:v>38307</c:v>
                </c:pt>
                <c:pt idx="933">
                  <c:v>38314</c:v>
                </c:pt>
                <c:pt idx="934">
                  <c:v>38321</c:v>
                </c:pt>
                <c:pt idx="935">
                  <c:v>38328</c:v>
                </c:pt>
                <c:pt idx="936">
                  <c:v>38335</c:v>
                </c:pt>
                <c:pt idx="937">
                  <c:v>38342</c:v>
                </c:pt>
                <c:pt idx="938">
                  <c:v>38349</c:v>
                </c:pt>
                <c:pt idx="939">
                  <c:v>38356</c:v>
                </c:pt>
                <c:pt idx="940">
                  <c:v>38363</c:v>
                </c:pt>
                <c:pt idx="941">
                  <c:v>38370</c:v>
                </c:pt>
                <c:pt idx="942">
                  <c:v>38377</c:v>
                </c:pt>
                <c:pt idx="943">
                  <c:v>38384</c:v>
                </c:pt>
                <c:pt idx="944">
                  <c:v>38391</c:v>
                </c:pt>
                <c:pt idx="945">
                  <c:v>38398</c:v>
                </c:pt>
                <c:pt idx="946">
                  <c:v>38405</c:v>
                </c:pt>
                <c:pt idx="947">
                  <c:v>38412</c:v>
                </c:pt>
                <c:pt idx="948">
                  <c:v>38419</c:v>
                </c:pt>
                <c:pt idx="949">
                  <c:v>38426</c:v>
                </c:pt>
                <c:pt idx="950">
                  <c:v>38433</c:v>
                </c:pt>
                <c:pt idx="951">
                  <c:v>38440</c:v>
                </c:pt>
                <c:pt idx="952">
                  <c:v>38447</c:v>
                </c:pt>
                <c:pt idx="953">
                  <c:v>38454</c:v>
                </c:pt>
                <c:pt idx="954">
                  <c:v>38461</c:v>
                </c:pt>
                <c:pt idx="955">
                  <c:v>38468</c:v>
                </c:pt>
                <c:pt idx="956">
                  <c:v>38475</c:v>
                </c:pt>
                <c:pt idx="957">
                  <c:v>38482</c:v>
                </c:pt>
                <c:pt idx="958">
                  <c:v>38489</c:v>
                </c:pt>
                <c:pt idx="959">
                  <c:v>38496</c:v>
                </c:pt>
                <c:pt idx="960">
                  <c:v>38503</c:v>
                </c:pt>
                <c:pt idx="961">
                  <c:v>38510</c:v>
                </c:pt>
                <c:pt idx="962">
                  <c:v>38517</c:v>
                </c:pt>
                <c:pt idx="963">
                  <c:v>38524</c:v>
                </c:pt>
                <c:pt idx="964">
                  <c:v>38531</c:v>
                </c:pt>
                <c:pt idx="965">
                  <c:v>38538</c:v>
                </c:pt>
                <c:pt idx="966">
                  <c:v>38545</c:v>
                </c:pt>
                <c:pt idx="967">
                  <c:v>38552</c:v>
                </c:pt>
                <c:pt idx="968">
                  <c:v>38559</c:v>
                </c:pt>
                <c:pt idx="969">
                  <c:v>38566</c:v>
                </c:pt>
                <c:pt idx="970">
                  <c:v>38573</c:v>
                </c:pt>
                <c:pt idx="971">
                  <c:v>38580</c:v>
                </c:pt>
                <c:pt idx="972">
                  <c:v>38587</c:v>
                </c:pt>
                <c:pt idx="973">
                  <c:v>38594</c:v>
                </c:pt>
                <c:pt idx="974">
                  <c:v>38601</c:v>
                </c:pt>
                <c:pt idx="975">
                  <c:v>38608</c:v>
                </c:pt>
                <c:pt idx="976">
                  <c:v>38615</c:v>
                </c:pt>
                <c:pt idx="977">
                  <c:v>38622</c:v>
                </c:pt>
                <c:pt idx="978">
                  <c:v>38629</c:v>
                </c:pt>
                <c:pt idx="979">
                  <c:v>38636</c:v>
                </c:pt>
                <c:pt idx="980">
                  <c:v>38643</c:v>
                </c:pt>
                <c:pt idx="981">
                  <c:v>38650</c:v>
                </c:pt>
                <c:pt idx="982">
                  <c:v>38657</c:v>
                </c:pt>
                <c:pt idx="983">
                  <c:v>38664</c:v>
                </c:pt>
                <c:pt idx="984">
                  <c:v>38671</c:v>
                </c:pt>
                <c:pt idx="985">
                  <c:v>38678</c:v>
                </c:pt>
                <c:pt idx="986">
                  <c:v>38685</c:v>
                </c:pt>
                <c:pt idx="987">
                  <c:v>38692</c:v>
                </c:pt>
                <c:pt idx="988">
                  <c:v>38699</c:v>
                </c:pt>
                <c:pt idx="989">
                  <c:v>38706</c:v>
                </c:pt>
                <c:pt idx="990">
                  <c:v>38713</c:v>
                </c:pt>
              </c:numCache>
            </c:numRef>
          </c:xVal>
          <c:yVal>
            <c:numRef>
              <c:f>QuebradaToronja!$K$2:$K$992</c:f>
              <c:numCache>
                <c:formatCode>General</c:formatCode>
                <c:ptCount val="991"/>
                <c:pt idx="0">
                  <c:v>40</c:v>
                </c:pt>
                <c:pt idx="1">
                  <c:v>70</c:v>
                </c:pt>
                <c:pt idx="2">
                  <c:v>80</c:v>
                </c:pt>
                <c:pt idx="3">
                  <c:v>90</c:v>
                </c:pt>
                <c:pt idx="4">
                  <c:v>90</c:v>
                </c:pt>
                <c:pt idx="5">
                  <c:v>41</c:v>
                </c:pt>
                <c:pt idx="6">
                  <c:v>62</c:v>
                </c:pt>
                <c:pt idx="7">
                  <c:v>54</c:v>
                </c:pt>
                <c:pt idx="8">
                  <c:v>47</c:v>
                </c:pt>
                <c:pt idx="9">
                  <c:v>54</c:v>
                </c:pt>
                <c:pt idx="10">
                  <c:v>69</c:v>
                </c:pt>
                <c:pt idx="11">
                  <c:v>55</c:v>
                </c:pt>
                <c:pt idx="13">
                  <c:v>87</c:v>
                </c:pt>
                <c:pt idx="14">
                  <c:v>70</c:v>
                </c:pt>
                <c:pt idx="15">
                  <c:v>56</c:v>
                </c:pt>
                <c:pt idx="16">
                  <c:v>58</c:v>
                </c:pt>
                <c:pt idx="17">
                  <c:v>66</c:v>
                </c:pt>
                <c:pt idx="18">
                  <c:v>81</c:v>
                </c:pt>
                <c:pt idx="19">
                  <c:v>77</c:v>
                </c:pt>
                <c:pt idx="20">
                  <c:v>70</c:v>
                </c:pt>
                <c:pt idx="21">
                  <c:v>102</c:v>
                </c:pt>
                <c:pt idx="22">
                  <c:v>91</c:v>
                </c:pt>
                <c:pt idx="23">
                  <c:v>70</c:v>
                </c:pt>
                <c:pt idx="24">
                  <c:v>72</c:v>
                </c:pt>
                <c:pt idx="25">
                  <c:v>78</c:v>
                </c:pt>
                <c:pt idx="26">
                  <c:v>55</c:v>
                </c:pt>
                <c:pt idx="27">
                  <c:v>61</c:v>
                </c:pt>
                <c:pt idx="28">
                  <c:v>78</c:v>
                </c:pt>
                <c:pt idx="29">
                  <c:v>90</c:v>
                </c:pt>
                <c:pt idx="30">
                  <c:v>52</c:v>
                </c:pt>
                <c:pt idx="31">
                  <c:v>42</c:v>
                </c:pt>
                <c:pt idx="32">
                  <c:v>51</c:v>
                </c:pt>
                <c:pt idx="33">
                  <c:v>71</c:v>
                </c:pt>
                <c:pt idx="34">
                  <c:v>65</c:v>
                </c:pt>
                <c:pt idx="35">
                  <c:v>98</c:v>
                </c:pt>
                <c:pt idx="36">
                  <c:v>55</c:v>
                </c:pt>
                <c:pt idx="37">
                  <c:v>65</c:v>
                </c:pt>
                <c:pt idx="38">
                  <c:v>66</c:v>
                </c:pt>
                <c:pt idx="39">
                  <c:v>68</c:v>
                </c:pt>
                <c:pt idx="40">
                  <c:v>68</c:v>
                </c:pt>
                <c:pt idx="41">
                  <c:v>65</c:v>
                </c:pt>
                <c:pt idx="42">
                  <c:v>60</c:v>
                </c:pt>
                <c:pt idx="43">
                  <c:v>61</c:v>
                </c:pt>
                <c:pt idx="44">
                  <c:v>59</c:v>
                </c:pt>
                <c:pt idx="45">
                  <c:v>60</c:v>
                </c:pt>
                <c:pt idx="46">
                  <c:v>52</c:v>
                </c:pt>
                <c:pt idx="47">
                  <c:v>77</c:v>
                </c:pt>
                <c:pt idx="48">
                  <c:v>63</c:v>
                </c:pt>
                <c:pt idx="49">
                  <c:v>37</c:v>
                </c:pt>
                <c:pt idx="50">
                  <c:v>66</c:v>
                </c:pt>
                <c:pt idx="51">
                  <c:v>66</c:v>
                </c:pt>
                <c:pt idx="52">
                  <c:v>78</c:v>
                </c:pt>
                <c:pt idx="53">
                  <c:v>63</c:v>
                </c:pt>
                <c:pt idx="54">
                  <c:v>66</c:v>
                </c:pt>
                <c:pt idx="55">
                  <c:v>72</c:v>
                </c:pt>
                <c:pt idx="56">
                  <c:v>75</c:v>
                </c:pt>
                <c:pt idx="57">
                  <c:v>58</c:v>
                </c:pt>
                <c:pt idx="58">
                  <c:v>88</c:v>
                </c:pt>
                <c:pt idx="59">
                  <c:v>84</c:v>
                </c:pt>
                <c:pt idx="60">
                  <c:v>116</c:v>
                </c:pt>
                <c:pt idx="61">
                  <c:v>72</c:v>
                </c:pt>
                <c:pt idx="62">
                  <c:v>86</c:v>
                </c:pt>
                <c:pt idx="64">
                  <c:v>53</c:v>
                </c:pt>
                <c:pt idx="65">
                  <c:v>56</c:v>
                </c:pt>
                <c:pt idx="66">
                  <c:v>22</c:v>
                </c:pt>
                <c:pt idx="67">
                  <c:v>35</c:v>
                </c:pt>
                <c:pt idx="68">
                  <c:v>52</c:v>
                </c:pt>
                <c:pt idx="69">
                  <c:v>47</c:v>
                </c:pt>
                <c:pt idx="70">
                  <c:v>32</c:v>
                </c:pt>
                <c:pt idx="71">
                  <c:v>44</c:v>
                </c:pt>
                <c:pt idx="72">
                  <c:v>68</c:v>
                </c:pt>
                <c:pt idx="73">
                  <c:v>34</c:v>
                </c:pt>
                <c:pt idx="74">
                  <c:v>39</c:v>
                </c:pt>
                <c:pt idx="75">
                  <c:v>63</c:v>
                </c:pt>
                <c:pt idx="76">
                  <c:v>70</c:v>
                </c:pt>
                <c:pt idx="77">
                  <c:v>31</c:v>
                </c:pt>
                <c:pt idx="78">
                  <c:v>54</c:v>
                </c:pt>
                <c:pt idx="79">
                  <c:v>70</c:v>
                </c:pt>
                <c:pt idx="80">
                  <c:v>35</c:v>
                </c:pt>
                <c:pt idx="81">
                  <c:v>49</c:v>
                </c:pt>
                <c:pt idx="82">
                  <c:v>64</c:v>
                </c:pt>
                <c:pt idx="83">
                  <c:v>74</c:v>
                </c:pt>
                <c:pt idx="84">
                  <c:v>130</c:v>
                </c:pt>
                <c:pt idx="85">
                  <c:v>50</c:v>
                </c:pt>
                <c:pt idx="86">
                  <c:v>49</c:v>
                </c:pt>
                <c:pt idx="87">
                  <c:v>73</c:v>
                </c:pt>
                <c:pt idx="88">
                  <c:v>111</c:v>
                </c:pt>
                <c:pt idx="89">
                  <c:v>52.4</c:v>
                </c:pt>
                <c:pt idx="90">
                  <c:v>67.7</c:v>
                </c:pt>
                <c:pt idx="91">
                  <c:v>68.5</c:v>
                </c:pt>
                <c:pt idx="92">
                  <c:v>61.7</c:v>
                </c:pt>
                <c:pt idx="93">
                  <c:v>63</c:v>
                </c:pt>
                <c:pt idx="94">
                  <c:v>73.2</c:v>
                </c:pt>
                <c:pt idx="95">
                  <c:v>61</c:v>
                </c:pt>
                <c:pt idx="96">
                  <c:v>66.2</c:v>
                </c:pt>
                <c:pt idx="98">
                  <c:v>84.3</c:v>
                </c:pt>
                <c:pt idx="99">
                  <c:v>85.6</c:v>
                </c:pt>
                <c:pt idx="100">
                  <c:v>27</c:v>
                </c:pt>
                <c:pt idx="101">
                  <c:v>90</c:v>
                </c:pt>
                <c:pt idx="102">
                  <c:v>88</c:v>
                </c:pt>
                <c:pt idx="103">
                  <c:v>58</c:v>
                </c:pt>
                <c:pt idx="104">
                  <c:v>0</c:v>
                </c:pt>
                <c:pt idx="105">
                  <c:v>9</c:v>
                </c:pt>
                <c:pt idx="106">
                  <c:v>56</c:v>
                </c:pt>
                <c:pt idx="107">
                  <c:v>61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46</c:v>
                </c:pt>
                <c:pt idx="112">
                  <c:v>59</c:v>
                </c:pt>
                <c:pt idx="113">
                  <c:v>64</c:v>
                </c:pt>
                <c:pt idx="114">
                  <c:v>37</c:v>
                </c:pt>
                <c:pt idx="115">
                  <c:v>26</c:v>
                </c:pt>
                <c:pt idx="116">
                  <c:v>22</c:v>
                </c:pt>
                <c:pt idx="117">
                  <c:v>44</c:v>
                </c:pt>
                <c:pt idx="118">
                  <c:v>48</c:v>
                </c:pt>
                <c:pt idx="119">
                  <c:v>72</c:v>
                </c:pt>
                <c:pt idx="120">
                  <c:v>80</c:v>
                </c:pt>
                <c:pt idx="121">
                  <c:v>78</c:v>
                </c:pt>
                <c:pt idx="122">
                  <c:v>99</c:v>
                </c:pt>
                <c:pt idx="123">
                  <c:v>75</c:v>
                </c:pt>
                <c:pt idx="124">
                  <c:v>55</c:v>
                </c:pt>
                <c:pt idx="125">
                  <c:v>51</c:v>
                </c:pt>
                <c:pt idx="126">
                  <c:v>74</c:v>
                </c:pt>
                <c:pt idx="127">
                  <c:v>50</c:v>
                </c:pt>
                <c:pt idx="128">
                  <c:v>68</c:v>
                </c:pt>
                <c:pt idx="129">
                  <c:v>45</c:v>
                </c:pt>
                <c:pt idx="130">
                  <c:v>40</c:v>
                </c:pt>
                <c:pt idx="131">
                  <c:v>48</c:v>
                </c:pt>
                <c:pt idx="132">
                  <c:v>78</c:v>
                </c:pt>
                <c:pt idx="133">
                  <c:v>38</c:v>
                </c:pt>
                <c:pt idx="134">
                  <c:v>0</c:v>
                </c:pt>
                <c:pt idx="135">
                  <c:v>26</c:v>
                </c:pt>
                <c:pt idx="136">
                  <c:v>0</c:v>
                </c:pt>
                <c:pt idx="137">
                  <c:v>20</c:v>
                </c:pt>
                <c:pt idx="138">
                  <c:v>0</c:v>
                </c:pt>
                <c:pt idx="139">
                  <c:v>50</c:v>
                </c:pt>
                <c:pt idx="140">
                  <c:v>58</c:v>
                </c:pt>
                <c:pt idx="141">
                  <c:v>51</c:v>
                </c:pt>
                <c:pt idx="142">
                  <c:v>54</c:v>
                </c:pt>
                <c:pt idx="143">
                  <c:v>70</c:v>
                </c:pt>
                <c:pt idx="144">
                  <c:v>73</c:v>
                </c:pt>
                <c:pt idx="145">
                  <c:v>81</c:v>
                </c:pt>
                <c:pt idx="146">
                  <c:v>66</c:v>
                </c:pt>
                <c:pt idx="147">
                  <c:v>80</c:v>
                </c:pt>
                <c:pt idx="148">
                  <c:v>81</c:v>
                </c:pt>
                <c:pt idx="149">
                  <c:v>91</c:v>
                </c:pt>
                <c:pt idx="150">
                  <c:v>92</c:v>
                </c:pt>
                <c:pt idx="151">
                  <c:v>101</c:v>
                </c:pt>
                <c:pt idx="152">
                  <c:v>128</c:v>
                </c:pt>
                <c:pt idx="153">
                  <c:v>70</c:v>
                </c:pt>
                <c:pt idx="154">
                  <c:v>68</c:v>
                </c:pt>
                <c:pt idx="155">
                  <c:v>91</c:v>
                </c:pt>
                <c:pt idx="156">
                  <c:v>100</c:v>
                </c:pt>
                <c:pt idx="157">
                  <c:v>77</c:v>
                </c:pt>
                <c:pt idx="158">
                  <c:v>85</c:v>
                </c:pt>
                <c:pt idx="159">
                  <c:v>106</c:v>
                </c:pt>
                <c:pt idx="160">
                  <c:v>60</c:v>
                </c:pt>
                <c:pt idx="161">
                  <c:v>63</c:v>
                </c:pt>
                <c:pt idx="162">
                  <c:v>87</c:v>
                </c:pt>
                <c:pt idx="163">
                  <c:v>70</c:v>
                </c:pt>
                <c:pt idx="164">
                  <c:v>57</c:v>
                </c:pt>
                <c:pt idx="165">
                  <c:v>28</c:v>
                </c:pt>
                <c:pt idx="166">
                  <c:v>25</c:v>
                </c:pt>
                <c:pt idx="167">
                  <c:v>18</c:v>
                </c:pt>
                <c:pt idx="168">
                  <c:v>24</c:v>
                </c:pt>
                <c:pt idx="169">
                  <c:v>30</c:v>
                </c:pt>
                <c:pt idx="170">
                  <c:v>23</c:v>
                </c:pt>
                <c:pt idx="171">
                  <c:v>42</c:v>
                </c:pt>
                <c:pt idx="173">
                  <c:v>76</c:v>
                </c:pt>
                <c:pt idx="174">
                  <c:v>72</c:v>
                </c:pt>
                <c:pt idx="175">
                  <c:v>55</c:v>
                </c:pt>
                <c:pt idx="176">
                  <c:v>76</c:v>
                </c:pt>
                <c:pt idx="177">
                  <c:v>96</c:v>
                </c:pt>
                <c:pt idx="178">
                  <c:v>0</c:v>
                </c:pt>
                <c:pt idx="179">
                  <c:v>59</c:v>
                </c:pt>
                <c:pt idx="180">
                  <c:v>54</c:v>
                </c:pt>
                <c:pt idx="181">
                  <c:v>44</c:v>
                </c:pt>
                <c:pt idx="182">
                  <c:v>46</c:v>
                </c:pt>
                <c:pt idx="183">
                  <c:v>56</c:v>
                </c:pt>
                <c:pt idx="184">
                  <c:v>46</c:v>
                </c:pt>
                <c:pt idx="185">
                  <c:v>0</c:v>
                </c:pt>
                <c:pt idx="186">
                  <c:v>95</c:v>
                </c:pt>
                <c:pt idx="187">
                  <c:v>52</c:v>
                </c:pt>
                <c:pt idx="188">
                  <c:v>0</c:v>
                </c:pt>
                <c:pt idx="189">
                  <c:v>63</c:v>
                </c:pt>
                <c:pt idx="190">
                  <c:v>0</c:v>
                </c:pt>
                <c:pt idx="191">
                  <c:v>48</c:v>
                </c:pt>
                <c:pt idx="192">
                  <c:v>50</c:v>
                </c:pt>
                <c:pt idx="193">
                  <c:v>58</c:v>
                </c:pt>
                <c:pt idx="194">
                  <c:v>84</c:v>
                </c:pt>
                <c:pt idx="195">
                  <c:v>68</c:v>
                </c:pt>
                <c:pt idx="196">
                  <c:v>73</c:v>
                </c:pt>
                <c:pt idx="197">
                  <c:v>62</c:v>
                </c:pt>
                <c:pt idx="198">
                  <c:v>78</c:v>
                </c:pt>
                <c:pt idx="199">
                  <c:v>69</c:v>
                </c:pt>
                <c:pt idx="200">
                  <c:v>78</c:v>
                </c:pt>
                <c:pt idx="201">
                  <c:v>80</c:v>
                </c:pt>
                <c:pt idx="202">
                  <c:v>106</c:v>
                </c:pt>
                <c:pt idx="203">
                  <c:v>108</c:v>
                </c:pt>
                <c:pt idx="204">
                  <c:v>78</c:v>
                </c:pt>
                <c:pt idx="205">
                  <c:v>110</c:v>
                </c:pt>
                <c:pt idx="206">
                  <c:v>94</c:v>
                </c:pt>
                <c:pt idx="207">
                  <c:v>103</c:v>
                </c:pt>
                <c:pt idx="208">
                  <c:v>92</c:v>
                </c:pt>
                <c:pt idx="209">
                  <c:v>121</c:v>
                </c:pt>
                <c:pt idx="210">
                  <c:v>63</c:v>
                </c:pt>
                <c:pt idx="211">
                  <c:v>32</c:v>
                </c:pt>
                <c:pt idx="212">
                  <c:v>47</c:v>
                </c:pt>
                <c:pt idx="213">
                  <c:v>57</c:v>
                </c:pt>
                <c:pt idx="214">
                  <c:v>45</c:v>
                </c:pt>
                <c:pt idx="215">
                  <c:v>44</c:v>
                </c:pt>
                <c:pt idx="216">
                  <c:v>63</c:v>
                </c:pt>
                <c:pt idx="217">
                  <c:v>64</c:v>
                </c:pt>
                <c:pt idx="218">
                  <c:v>66</c:v>
                </c:pt>
                <c:pt idx="219">
                  <c:v>76</c:v>
                </c:pt>
                <c:pt idx="220">
                  <c:v>44</c:v>
                </c:pt>
                <c:pt idx="221">
                  <c:v>56</c:v>
                </c:pt>
                <c:pt idx="222">
                  <c:v>81</c:v>
                </c:pt>
                <c:pt idx="223">
                  <c:v>66</c:v>
                </c:pt>
                <c:pt idx="224">
                  <c:v>54</c:v>
                </c:pt>
                <c:pt idx="225">
                  <c:v>66</c:v>
                </c:pt>
                <c:pt idx="226">
                  <c:v>74</c:v>
                </c:pt>
                <c:pt idx="227">
                  <c:v>94</c:v>
                </c:pt>
                <c:pt idx="228">
                  <c:v>0</c:v>
                </c:pt>
                <c:pt idx="229">
                  <c:v>146</c:v>
                </c:pt>
                <c:pt idx="230">
                  <c:v>95</c:v>
                </c:pt>
                <c:pt idx="231">
                  <c:v>126</c:v>
                </c:pt>
                <c:pt idx="232">
                  <c:v>125</c:v>
                </c:pt>
                <c:pt idx="233">
                  <c:v>122</c:v>
                </c:pt>
                <c:pt idx="234">
                  <c:v>73</c:v>
                </c:pt>
                <c:pt idx="235">
                  <c:v>119</c:v>
                </c:pt>
                <c:pt idx="236">
                  <c:v>122</c:v>
                </c:pt>
                <c:pt idx="237">
                  <c:v>88</c:v>
                </c:pt>
                <c:pt idx="238">
                  <c:v>200</c:v>
                </c:pt>
                <c:pt idx="239">
                  <c:v>85</c:v>
                </c:pt>
                <c:pt idx="240">
                  <c:v>118</c:v>
                </c:pt>
                <c:pt idx="243">
                  <c:v>47.190000000000012</c:v>
                </c:pt>
                <c:pt idx="244">
                  <c:v>109.95</c:v>
                </c:pt>
                <c:pt idx="245">
                  <c:v>136.47999999999999</c:v>
                </c:pt>
                <c:pt idx="246">
                  <c:v>196.06</c:v>
                </c:pt>
                <c:pt idx="247">
                  <c:v>167.9</c:v>
                </c:pt>
                <c:pt idx="248">
                  <c:v>223</c:v>
                </c:pt>
                <c:pt idx="249">
                  <c:v>297.2</c:v>
                </c:pt>
                <c:pt idx="250">
                  <c:v>174.1</c:v>
                </c:pt>
                <c:pt idx="251">
                  <c:v>209.1</c:v>
                </c:pt>
                <c:pt idx="252">
                  <c:v>209</c:v>
                </c:pt>
                <c:pt idx="253">
                  <c:v>215</c:v>
                </c:pt>
                <c:pt idx="254">
                  <c:v>289</c:v>
                </c:pt>
                <c:pt idx="255">
                  <c:v>223</c:v>
                </c:pt>
                <c:pt idx="257">
                  <c:v>125.57</c:v>
                </c:pt>
                <c:pt idx="258">
                  <c:v>392.94</c:v>
                </c:pt>
                <c:pt idx="259">
                  <c:v>4.6099999999999985</c:v>
                </c:pt>
                <c:pt idx="260">
                  <c:v>172.56</c:v>
                </c:pt>
                <c:pt idx="261">
                  <c:v>147.22</c:v>
                </c:pt>
                <c:pt idx="262">
                  <c:v>158.49</c:v>
                </c:pt>
                <c:pt idx="263">
                  <c:v>168</c:v>
                </c:pt>
                <c:pt idx="264">
                  <c:v>119</c:v>
                </c:pt>
                <c:pt idx="265">
                  <c:v>166.93</c:v>
                </c:pt>
                <c:pt idx="266">
                  <c:v>141</c:v>
                </c:pt>
                <c:pt idx="267">
                  <c:v>145</c:v>
                </c:pt>
                <c:pt idx="268">
                  <c:v>193.10999999999999</c:v>
                </c:pt>
                <c:pt idx="269">
                  <c:v>200.83</c:v>
                </c:pt>
                <c:pt idx="270">
                  <c:v>204.69</c:v>
                </c:pt>
                <c:pt idx="272">
                  <c:v>38.160000000000011</c:v>
                </c:pt>
                <c:pt idx="273">
                  <c:v>83.02</c:v>
                </c:pt>
                <c:pt idx="274">
                  <c:v>138</c:v>
                </c:pt>
                <c:pt idx="275">
                  <c:v>260</c:v>
                </c:pt>
                <c:pt idx="276">
                  <c:v>153</c:v>
                </c:pt>
                <c:pt idx="277">
                  <c:v>64</c:v>
                </c:pt>
                <c:pt idx="278">
                  <c:v>121</c:v>
                </c:pt>
                <c:pt idx="279">
                  <c:v>122</c:v>
                </c:pt>
                <c:pt idx="280">
                  <c:v>131</c:v>
                </c:pt>
                <c:pt idx="281">
                  <c:v>41</c:v>
                </c:pt>
                <c:pt idx="282">
                  <c:v>125</c:v>
                </c:pt>
                <c:pt idx="283">
                  <c:v>130</c:v>
                </c:pt>
                <c:pt idx="284">
                  <c:v>94</c:v>
                </c:pt>
                <c:pt idx="285">
                  <c:v>124</c:v>
                </c:pt>
                <c:pt idx="286">
                  <c:v>104</c:v>
                </c:pt>
                <c:pt idx="287">
                  <c:v>114</c:v>
                </c:pt>
                <c:pt idx="288">
                  <c:v>110</c:v>
                </c:pt>
                <c:pt idx="289">
                  <c:v>4</c:v>
                </c:pt>
                <c:pt idx="290">
                  <c:v>102</c:v>
                </c:pt>
                <c:pt idx="291">
                  <c:v>153</c:v>
                </c:pt>
                <c:pt idx="292">
                  <c:v>121</c:v>
                </c:pt>
                <c:pt idx="293">
                  <c:v>124</c:v>
                </c:pt>
                <c:pt idx="294">
                  <c:v>171</c:v>
                </c:pt>
                <c:pt idx="295">
                  <c:v>28</c:v>
                </c:pt>
                <c:pt idx="296">
                  <c:v>10.629999999999999</c:v>
                </c:pt>
                <c:pt idx="297">
                  <c:v>121.42</c:v>
                </c:pt>
                <c:pt idx="298">
                  <c:v>112.31</c:v>
                </c:pt>
                <c:pt idx="299">
                  <c:v>83.33</c:v>
                </c:pt>
                <c:pt idx="300">
                  <c:v>137.4</c:v>
                </c:pt>
                <c:pt idx="301">
                  <c:v>130.59</c:v>
                </c:pt>
                <c:pt idx="302">
                  <c:v>78.349999999999994</c:v>
                </c:pt>
                <c:pt idx="303">
                  <c:v>81.48</c:v>
                </c:pt>
                <c:pt idx="304">
                  <c:v>111.11</c:v>
                </c:pt>
                <c:pt idx="305">
                  <c:v>103.7</c:v>
                </c:pt>
                <c:pt idx="306">
                  <c:v>87.5</c:v>
                </c:pt>
                <c:pt idx="307">
                  <c:v>106.34</c:v>
                </c:pt>
                <c:pt idx="308">
                  <c:v>68.7</c:v>
                </c:pt>
                <c:pt idx="309">
                  <c:v>36.760000000000012</c:v>
                </c:pt>
                <c:pt idx="310">
                  <c:v>73.55</c:v>
                </c:pt>
                <c:pt idx="311">
                  <c:v>83.33</c:v>
                </c:pt>
                <c:pt idx="312">
                  <c:v>71.42</c:v>
                </c:pt>
                <c:pt idx="313">
                  <c:v>110.64999999999999</c:v>
                </c:pt>
                <c:pt idx="315">
                  <c:v>81.960000000000022</c:v>
                </c:pt>
                <c:pt idx="316">
                  <c:v>42.3</c:v>
                </c:pt>
                <c:pt idx="318">
                  <c:v>7.04</c:v>
                </c:pt>
                <c:pt idx="319">
                  <c:v>8.9600000000000026</c:v>
                </c:pt>
                <c:pt idx="320">
                  <c:v>95.740000000000023</c:v>
                </c:pt>
                <c:pt idx="321">
                  <c:v>38.75</c:v>
                </c:pt>
                <c:pt idx="322">
                  <c:v>82.669999999999987</c:v>
                </c:pt>
                <c:pt idx="323">
                  <c:v>112.95</c:v>
                </c:pt>
                <c:pt idx="324">
                  <c:v>99.83</c:v>
                </c:pt>
                <c:pt idx="325">
                  <c:v>70</c:v>
                </c:pt>
                <c:pt idx="326">
                  <c:v>21.27</c:v>
                </c:pt>
                <c:pt idx="327">
                  <c:v>28.73</c:v>
                </c:pt>
                <c:pt idx="328">
                  <c:v>93.98</c:v>
                </c:pt>
                <c:pt idx="329">
                  <c:v>92.11999999999999</c:v>
                </c:pt>
                <c:pt idx="330">
                  <c:v>99.57</c:v>
                </c:pt>
                <c:pt idx="331">
                  <c:v>33.36</c:v>
                </c:pt>
                <c:pt idx="332">
                  <c:v>63.620000000000012</c:v>
                </c:pt>
                <c:pt idx="333">
                  <c:v>58.7</c:v>
                </c:pt>
                <c:pt idx="334">
                  <c:v>73.27</c:v>
                </c:pt>
                <c:pt idx="335">
                  <c:v>87.73</c:v>
                </c:pt>
                <c:pt idx="336">
                  <c:v>94.86</c:v>
                </c:pt>
                <c:pt idx="337">
                  <c:v>13.870000000000006</c:v>
                </c:pt>
                <c:pt idx="338">
                  <c:v>16.939999999999987</c:v>
                </c:pt>
                <c:pt idx="339">
                  <c:v>159.03</c:v>
                </c:pt>
                <c:pt idx="340">
                  <c:v>21.419999999999987</c:v>
                </c:pt>
                <c:pt idx="341">
                  <c:v>12.06</c:v>
                </c:pt>
                <c:pt idx="342">
                  <c:v>12.06</c:v>
                </c:pt>
                <c:pt idx="343">
                  <c:v>93.36</c:v>
                </c:pt>
                <c:pt idx="344">
                  <c:v>16.59</c:v>
                </c:pt>
                <c:pt idx="345">
                  <c:v>10</c:v>
                </c:pt>
                <c:pt idx="346">
                  <c:v>13.68</c:v>
                </c:pt>
                <c:pt idx="347">
                  <c:v>56.28</c:v>
                </c:pt>
                <c:pt idx="348">
                  <c:v>22.38</c:v>
                </c:pt>
                <c:pt idx="349">
                  <c:v>78.599999999999994</c:v>
                </c:pt>
                <c:pt idx="350">
                  <c:v>88.83</c:v>
                </c:pt>
                <c:pt idx="351">
                  <c:v>24.77</c:v>
                </c:pt>
                <c:pt idx="352">
                  <c:v>102.89</c:v>
                </c:pt>
                <c:pt idx="353">
                  <c:v>140.62</c:v>
                </c:pt>
                <c:pt idx="354">
                  <c:v>126.66999999999999</c:v>
                </c:pt>
                <c:pt idx="355">
                  <c:v>169.42000000000004</c:v>
                </c:pt>
                <c:pt idx="356">
                  <c:v>60.89</c:v>
                </c:pt>
                <c:pt idx="357">
                  <c:v>60.160000000000011</c:v>
                </c:pt>
                <c:pt idx="358">
                  <c:v>18.5</c:v>
                </c:pt>
                <c:pt idx="359">
                  <c:v>10</c:v>
                </c:pt>
                <c:pt idx="360">
                  <c:v>188.67</c:v>
                </c:pt>
                <c:pt idx="361">
                  <c:v>106.6</c:v>
                </c:pt>
                <c:pt idx="362">
                  <c:v>92.710000000000022</c:v>
                </c:pt>
                <c:pt idx="363">
                  <c:v>104.52</c:v>
                </c:pt>
                <c:pt idx="365">
                  <c:v>95.88</c:v>
                </c:pt>
                <c:pt idx="366">
                  <c:v>64.03</c:v>
                </c:pt>
                <c:pt idx="367">
                  <c:v>95.89</c:v>
                </c:pt>
                <c:pt idx="368">
                  <c:v>101.69</c:v>
                </c:pt>
                <c:pt idx="369">
                  <c:v>84.42</c:v>
                </c:pt>
                <c:pt idx="370">
                  <c:v>198.79</c:v>
                </c:pt>
                <c:pt idx="371">
                  <c:v>164.2</c:v>
                </c:pt>
                <c:pt idx="372">
                  <c:v>63.32</c:v>
                </c:pt>
                <c:pt idx="373">
                  <c:v>115.17999999999998</c:v>
                </c:pt>
                <c:pt idx="374">
                  <c:v>109.28</c:v>
                </c:pt>
                <c:pt idx="375">
                  <c:v>100.44000000000024</c:v>
                </c:pt>
                <c:pt idx="377">
                  <c:v>23.49</c:v>
                </c:pt>
                <c:pt idx="378">
                  <c:v>45.190000000000012</c:v>
                </c:pt>
                <c:pt idx="379">
                  <c:v>265.56</c:v>
                </c:pt>
                <c:pt idx="380">
                  <c:v>111.52</c:v>
                </c:pt>
                <c:pt idx="381">
                  <c:v>28.34</c:v>
                </c:pt>
                <c:pt idx="382">
                  <c:v>28.34</c:v>
                </c:pt>
                <c:pt idx="383">
                  <c:v>48.260000000000012</c:v>
                </c:pt>
                <c:pt idx="384">
                  <c:v>80.75</c:v>
                </c:pt>
                <c:pt idx="386">
                  <c:v>42.46</c:v>
                </c:pt>
                <c:pt idx="387">
                  <c:v>9.98</c:v>
                </c:pt>
                <c:pt idx="388">
                  <c:v>28.14</c:v>
                </c:pt>
                <c:pt idx="389">
                  <c:v>28.79</c:v>
                </c:pt>
                <c:pt idx="390">
                  <c:v>30.41</c:v>
                </c:pt>
                <c:pt idx="391">
                  <c:v>29.3</c:v>
                </c:pt>
                <c:pt idx="392">
                  <c:v>42.98</c:v>
                </c:pt>
                <c:pt idx="393">
                  <c:v>79.53</c:v>
                </c:pt>
                <c:pt idx="394">
                  <c:v>125.22</c:v>
                </c:pt>
                <c:pt idx="395">
                  <c:v>143.23999999999998</c:v>
                </c:pt>
                <c:pt idx="396">
                  <c:v>25.75</c:v>
                </c:pt>
                <c:pt idx="397">
                  <c:v>96.740000000000023</c:v>
                </c:pt>
                <c:pt idx="398">
                  <c:v>142.02000000000001</c:v>
                </c:pt>
                <c:pt idx="399">
                  <c:v>31.52</c:v>
                </c:pt>
                <c:pt idx="400">
                  <c:v>10</c:v>
                </c:pt>
                <c:pt idx="401">
                  <c:v>122.43</c:v>
                </c:pt>
                <c:pt idx="402">
                  <c:v>10</c:v>
                </c:pt>
                <c:pt idx="403">
                  <c:v>166.52</c:v>
                </c:pt>
                <c:pt idx="404">
                  <c:v>162.22999999999999</c:v>
                </c:pt>
                <c:pt idx="405">
                  <c:v>502</c:v>
                </c:pt>
                <c:pt idx="406">
                  <c:v>52</c:v>
                </c:pt>
                <c:pt idx="407">
                  <c:v>41.849999999999994</c:v>
                </c:pt>
                <c:pt idx="408">
                  <c:v>117</c:v>
                </c:pt>
                <c:pt idx="409">
                  <c:v>172</c:v>
                </c:pt>
                <c:pt idx="410">
                  <c:v>17.3</c:v>
                </c:pt>
                <c:pt idx="411">
                  <c:v>36.89</c:v>
                </c:pt>
                <c:pt idx="412">
                  <c:v>58.04</c:v>
                </c:pt>
                <c:pt idx="413">
                  <c:v>32.620000000000012</c:v>
                </c:pt>
                <c:pt idx="414">
                  <c:v>178</c:v>
                </c:pt>
                <c:pt idx="425">
                  <c:v>170</c:v>
                </c:pt>
                <c:pt idx="426">
                  <c:v>213</c:v>
                </c:pt>
                <c:pt idx="427">
                  <c:v>221</c:v>
                </c:pt>
                <c:pt idx="428">
                  <c:v>449</c:v>
                </c:pt>
                <c:pt idx="429">
                  <c:v>662</c:v>
                </c:pt>
                <c:pt idx="430">
                  <c:v>635</c:v>
                </c:pt>
                <c:pt idx="431">
                  <c:v>674</c:v>
                </c:pt>
                <c:pt idx="432">
                  <c:v>380</c:v>
                </c:pt>
                <c:pt idx="434">
                  <c:v>293</c:v>
                </c:pt>
                <c:pt idx="435">
                  <c:v>138</c:v>
                </c:pt>
                <c:pt idx="436">
                  <c:v>356</c:v>
                </c:pt>
                <c:pt idx="438">
                  <c:v>93</c:v>
                </c:pt>
                <c:pt idx="439">
                  <c:v>213</c:v>
                </c:pt>
                <c:pt idx="440">
                  <c:v>110</c:v>
                </c:pt>
                <c:pt idx="441">
                  <c:v>336</c:v>
                </c:pt>
                <c:pt idx="442">
                  <c:v>327</c:v>
                </c:pt>
                <c:pt idx="443">
                  <c:v>819</c:v>
                </c:pt>
                <c:pt idx="447">
                  <c:v>276</c:v>
                </c:pt>
                <c:pt idx="448">
                  <c:v>28</c:v>
                </c:pt>
                <c:pt idx="449">
                  <c:v>140</c:v>
                </c:pt>
                <c:pt idx="450">
                  <c:v>110</c:v>
                </c:pt>
                <c:pt idx="451">
                  <c:v>54</c:v>
                </c:pt>
                <c:pt idx="452">
                  <c:v>303</c:v>
                </c:pt>
                <c:pt idx="454">
                  <c:v>340</c:v>
                </c:pt>
                <c:pt idx="455">
                  <c:v>33</c:v>
                </c:pt>
                <c:pt idx="456">
                  <c:v>62</c:v>
                </c:pt>
                <c:pt idx="457">
                  <c:v>60</c:v>
                </c:pt>
                <c:pt idx="458">
                  <c:v>282</c:v>
                </c:pt>
                <c:pt idx="460">
                  <c:v>20</c:v>
                </c:pt>
                <c:pt idx="461">
                  <c:v>226</c:v>
                </c:pt>
                <c:pt idx="462">
                  <c:v>23</c:v>
                </c:pt>
                <c:pt idx="463">
                  <c:v>20</c:v>
                </c:pt>
                <c:pt idx="464">
                  <c:v>20</c:v>
                </c:pt>
                <c:pt idx="465">
                  <c:v>203</c:v>
                </c:pt>
                <c:pt idx="466">
                  <c:v>93</c:v>
                </c:pt>
                <c:pt idx="467">
                  <c:v>194</c:v>
                </c:pt>
                <c:pt idx="472">
                  <c:v>84</c:v>
                </c:pt>
                <c:pt idx="473">
                  <c:v>20</c:v>
                </c:pt>
                <c:pt idx="474">
                  <c:v>61</c:v>
                </c:pt>
                <c:pt idx="475">
                  <c:v>74</c:v>
                </c:pt>
                <c:pt idx="476">
                  <c:v>20</c:v>
                </c:pt>
                <c:pt idx="477">
                  <c:v>20</c:v>
                </c:pt>
                <c:pt idx="478">
                  <c:v>20</c:v>
                </c:pt>
                <c:pt idx="479">
                  <c:v>65</c:v>
                </c:pt>
                <c:pt idx="480">
                  <c:v>571</c:v>
                </c:pt>
                <c:pt idx="481">
                  <c:v>20</c:v>
                </c:pt>
                <c:pt idx="482">
                  <c:v>20</c:v>
                </c:pt>
                <c:pt idx="483">
                  <c:v>389</c:v>
                </c:pt>
                <c:pt idx="484">
                  <c:v>318</c:v>
                </c:pt>
                <c:pt idx="485">
                  <c:v>45</c:v>
                </c:pt>
                <c:pt idx="486">
                  <c:v>22</c:v>
                </c:pt>
                <c:pt idx="487">
                  <c:v>76</c:v>
                </c:pt>
                <c:pt idx="488">
                  <c:v>89</c:v>
                </c:pt>
                <c:pt idx="489">
                  <c:v>85</c:v>
                </c:pt>
                <c:pt idx="490">
                  <c:v>561</c:v>
                </c:pt>
                <c:pt idx="491">
                  <c:v>43</c:v>
                </c:pt>
                <c:pt idx="492">
                  <c:v>68</c:v>
                </c:pt>
                <c:pt idx="493">
                  <c:v>168</c:v>
                </c:pt>
                <c:pt idx="494">
                  <c:v>191</c:v>
                </c:pt>
                <c:pt idx="495">
                  <c:v>386</c:v>
                </c:pt>
                <c:pt idx="496">
                  <c:v>449</c:v>
                </c:pt>
                <c:pt idx="497">
                  <c:v>404</c:v>
                </c:pt>
                <c:pt idx="498">
                  <c:v>61.220000000000013</c:v>
                </c:pt>
                <c:pt idx="515">
                  <c:v>89.29</c:v>
                </c:pt>
                <c:pt idx="516">
                  <c:v>92.23</c:v>
                </c:pt>
                <c:pt idx="521">
                  <c:v>117.07</c:v>
                </c:pt>
                <c:pt idx="602">
                  <c:v>168.98000000000027</c:v>
                </c:pt>
                <c:pt idx="613">
                  <c:v>138</c:v>
                </c:pt>
                <c:pt idx="614">
                  <c:v>140.73999999999998</c:v>
                </c:pt>
                <c:pt idx="615">
                  <c:v>103.26</c:v>
                </c:pt>
                <c:pt idx="616">
                  <c:v>92.45</c:v>
                </c:pt>
                <c:pt idx="617">
                  <c:v>67.05</c:v>
                </c:pt>
                <c:pt idx="618">
                  <c:v>96.58</c:v>
                </c:pt>
                <c:pt idx="619">
                  <c:v>102.91000000000012</c:v>
                </c:pt>
                <c:pt idx="620">
                  <c:v>110.71000000000002</c:v>
                </c:pt>
                <c:pt idx="621">
                  <c:v>135.75</c:v>
                </c:pt>
                <c:pt idx="622">
                  <c:v>121.26</c:v>
                </c:pt>
                <c:pt idx="623">
                  <c:v>161.28</c:v>
                </c:pt>
                <c:pt idx="624">
                  <c:v>93.47</c:v>
                </c:pt>
                <c:pt idx="627">
                  <c:v>83.89</c:v>
                </c:pt>
                <c:pt idx="628">
                  <c:v>169</c:v>
                </c:pt>
                <c:pt idx="629">
                  <c:v>98.48</c:v>
                </c:pt>
                <c:pt idx="630">
                  <c:v>99.11999999999999</c:v>
                </c:pt>
                <c:pt idx="631">
                  <c:v>90.66</c:v>
                </c:pt>
                <c:pt idx="632">
                  <c:v>83.169999999999987</c:v>
                </c:pt>
                <c:pt idx="633">
                  <c:v>114.91000000000012</c:v>
                </c:pt>
                <c:pt idx="634">
                  <c:v>99.73</c:v>
                </c:pt>
                <c:pt idx="635">
                  <c:v>115.63</c:v>
                </c:pt>
                <c:pt idx="636">
                  <c:v>158.82000000000048</c:v>
                </c:pt>
                <c:pt idx="637">
                  <c:v>103.95</c:v>
                </c:pt>
                <c:pt idx="638">
                  <c:v>136.63999999999999</c:v>
                </c:pt>
                <c:pt idx="639">
                  <c:v>50.65</c:v>
                </c:pt>
                <c:pt idx="640">
                  <c:v>114.07</c:v>
                </c:pt>
                <c:pt idx="641">
                  <c:v>190.06</c:v>
                </c:pt>
                <c:pt idx="642">
                  <c:v>163.37</c:v>
                </c:pt>
                <c:pt idx="644">
                  <c:v>138.31</c:v>
                </c:pt>
                <c:pt idx="646">
                  <c:v>234.51</c:v>
                </c:pt>
                <c:pt idx="647">
                  <c:v>126.23</c:v>
                </c:pt>
                <c:pt idx="648">
                  <c:v>83.960000000000022</c:v>
                </c:pt>
                <c:pt idx="649">
                  <c:v>125.58</c:v>
                </c:pt>
                <c:pt idx="650">
                  <c:v>111.16</c:v>
                </c:pt>
                <c:pt idx="651">
                  <c:v>178.59</c:v>
                </c:pt>
                <c:pt idx="652">
                  <c:v>99.52</c:v>
                </c:pt>
                <c:pt idx="653">
                  <c:v>92.93</c:v>
                </c:pt>
                <c:pt idx="654">
                  <c:v>92.73</c:v>
                </c:pt>
                <c:pt idx="655">
                  <c:v>111.55</c:v>
                </c:pt>
                <c:pt idx="656">
                  <c:v>82.48</c:v>
                </c:pt>
                <c:pt idx="657">
                  <c:v>52.17</c:v>
                </c:pt>
                <c:pt idx="658">
                  <c:v>44.67</c:v>
                </c:pt>
                <c:pt idx="659">
                  <c:v>63.43</c:v>
                </c:pt>
                <c:pt idx="660">
                  <c:v>34.770000000000003</c:v>
                </c:pt>
                <c:pt idx="661">
                  <c:v>11.02</c:v>
                </c:pt>
                <c:pt idx="662">
                  <c:v>68.73</c:v>
                </c:pt>
                <c:pt idx="663">
                  <c:v>75.53</c:v>
                </c:pt>
                <c:pt idx="665">
                  <c:v>8.51</c:v>
                </c:pt>
                <c:pt idx="666">
                  <c:v>13.53</c:v>
                </c:pt>
                <c:pt idx="667">
                  <c:v>100.8</c:v>
                </c:pt>
                <c:pt idx="668">
                  <c:v>69.430000000000007</c:v>
                </c:pt>
                <c:pt idx="669">
                  <c:v>17.809999999999999</c:v>
                </c:pt>
                <c:pt idx="672">
                  <c:v>16.559999999999999</c:v>
                </c:pt>
                <c:pt idx="675">
                  <c:v>81.239999999999995</c:v>
                </c:pt>
                <c:pt idx="677">
                  <c:v>30.8</c:v>
                </c:pt>
                <c:pt idx="678">
                  <c:v>4</c:v>
                </c:pt>
                <c:pt idx="679">
                  <c:v>57</c:v>
                </c:pt>
                <c:pt idx="680">
                  <c:v>30</c:v>
                </c:pt>
                <c:pt idx="681">
                  <c:v>13</c:v>
                </c:pt>
                <c:pt idx="682">
                  <c:v>60</c:v>
                </c:pt>
                <c:pt idx="683">
                  <c:v>74</c:v>
                </c:pt>
                <c:pt idx="684">
                  <c:v>69</c:v>
                </c:pt>
                <c:pt idx="685">
                  <c:v>22</c:v>
                </c:pt>
                <c:pt idx="686">
                  <c:v>24</c:v>
                </c:pt>
                <c:pt idx="687">
                  <c:v>79.11999999999999</c:v>
                </c:pt>
                <c:pt idx="688">
                  <c:v>40</c:v>
                </c:pt>
                <c:pt idx="689">
                  <c:v>59.5</c:v>
                </c:pt>
                <c:pt idx="690">
                  <c:v>61.58</c:v>
                </c:pt>
                <c:pt idx="692">
                  <c:v>0</c:v>
                </c:pt>
                <c:pt idx="693">
                  <c:v>79.679999999999978</c:v>
                </c:pt>
                <c:pt idx="694">
                  <c:v>79.31</c:v>
                </c:pt>
                <c:pt idx="695">
                  <c:v>107</c:v>
                </c:pt>
                <c:pt idx="696">
                  <c:v>100.45</c:v>
                </c:pt>
                <c:pt idx="697">
                  <c:v>82</c:v>
                </c:pt>
                <c:pt idx="698">
                  <c:v>44</c:v>
                </c:pt>
                <c:pt idx="699">
                  <c:v>35</c:v>
                </c:pt>
                <c:pt idx="700">
                  <c:v>51</c:v>
                </c:pt>
                <c:pt idx="701">
                  <c:v>52</c:v>
                </c:pt>
                <c:pt idx="702">
                  <c:v>0</c:v>
                </c:pt>
                <c:pt idx="703">
                  <c:v>81</c:v>
                </c:pt>
                <c:pt idx="704">
                  <c:v>5</c:v>
                </c:pt>
                <c:pt idx="705">
                  <c:v>78</c:v>
                </c:pt>
                <c:pt idx="706">
                  <c:v>123</c:v>
                </c:pt>
                <c:pt idx="707">
                  <c:v>95</c:v>
                </c:pt>
                <c:pt idx="708">
                  <c:v>78</c:v>
                </c:pt>
                <c:pt idx="709">
                  <c:v>98</c:v>
                </c:pt>
                <c:pt idx="710">
                  <c:v>50.5</c:v>
                </c:pt>
                <c:pt idx="711">
                  <c:v>41</c:v>
                </c:pt>
                <c:pt idx="712">
                  <c:v>91.52</c:v>
                </c:pt>
                <c:pt idx="713">
                  <c:v>68</c:v>
                </c:pt>
                <c:pt idx="714">
                  <c:v>75.89</c:v>
                </c:pt>
                <c:pt idx="715">
                  <c:v>132.22999999999999</c:v>
                </c:pt>
                <c:pt idx="717">
                  <c:v>156.99</c:v>
                </c:pt>
                <c:pt idx="718">
                  <c:v>149.93</c:v>
                </c:pt>
                <c:pt idx="719">
                  <c:v>287.77</c:v>
                </c:pt>
                <c:pt idx="722">
                  <c:v>242.14</c:v>
                </c:pt>
                <c:pt idx="723">
                  <c:v>154.72</c:v>
                </c:pt>
                <c:pt idx="725">
                  <c:v>175.37</c:v>
                </c:pt>
                <c:pt idx="726">
                  <c:v>284</c:v>
                </c:pt>
                <c:pt idx="727">
                  <c:v>201</c:v>
                </c:pt>
                <c:pt idx="728">
                  <c:v>180</c:v>
                </c:pt>
                <c:pt idx="729">
                  <c:v>206</c:v>
                </c:pt>
                <c:pt idx="730">
                  <c:v>183.20999999999998</c:v>
                </c:pt>
                <c:pt idx="731">
                  <c:v>164</c:v>
                </c:pt>
                <c:pt idx="732">
                  <c:v>272.57</c:v>
                </c:pt>
                <c:pt idx="733">
                  <c:v>161.94999999999999</c:v>
                </c:pt>
                <c:pt idx="735">
                  <c:v>148.53</c:v>
                </c:pt>
                <c:pt idx="736">
                  <c:v>179.87</c:v>
                </c:pt>
                <c:pt idx="737">
                  <c:v>381.63</c:v>
                </c:pt>
                <c:pt idx="738">
                  <c:v>214.28</c:v>
                </c:pt>
                <c:pt idx="739">
                  <c:v>273.69</c:v>
                </c:pt>
                <c:pt idx="740">
                  <c:v>119.89</c:v>
                </c:pt>
                <c:pt idx="741">
                  <c:v>183.18</c:v>
                </c:pt>
                <c:pt idx="742">
                  <c:v>153</c:v>
                </c:pt>
                <c:pt idx="743">
                  <c:v>59</c:v>
                </c:pt>
                <c:pt idx="744">
                  <c:v>114</c:v>
                </c:pt>
                <c:pt idx="745">
                  <c:v>97</c:v>
                </c:pt>
                <c:pt idx="746">
                  <c:v>46</c:v>
                </c:pt>
                <c:pt idx="747">
                  <c:v>3</c:v>
                </c:pt>
                <c:pt idx="748">
                  <c:v>12</c:v>
                </c:pt>
                <c:pt idx="749">
                  <c:v>141.5</c:v>
                </c:pt>
                <c:pt idx="750">
                  <c:v>32</c:v>
                </c:pt>
                <c:pt idx="753">
                  <c:v>74</c:v>
                </c:pt>
                <c:pt idx="754">
                  <c:v>10</c:v>
                </c:pt>
                <c:pt idx="755">
                  <c:v>0</c:v>
                </c:pt>
                <c:pt idx="756">
                  <c:v>0</c:v>
                </c:pt>
                <c:pt idx="757">
                  <c:v>100</c:v>
                </c:pt>
                <c:pt idx="758">
                  <c:v>0</c:v>
                </c:pt>
                <c:pt idx="759">
                  <c:v>2</c:v>
                </c:pt>
                <c:pt idx="760">
                  <c:v>15</c:v>
                </c:pt>
                <c:pt idx="761">
                  <c:v>108</c:v>
                </c:pt>
                <c:pt idx="762">
                  <c:v>113</c:v>
                </c:pt>
                <c:pt idx="782">
                  <c:v>156</c:v>
                </c:pt>
                <c:pt idx="783">
                  <c:v>138</c:v>
                </c:pt>
                <c:pt idx="784">
                  <c:v>150</c:v>
                </c:pt>
                <c:pt idx="785">
                  <c:v>114</c:v>
                </c:pt>
                <c:pt idx="786">
                  <c:v>106</c:v>
                </c:pt>
                <c:pt idx="787">
                  <c:v>131</c:v>
                </c:pt>
                <c:pt idx="788">
                  <c:v>136</c:v>
                </c:pt>
                <c:pt idx="789">
                  <c:v>193</c:v>
                </c:pt>
                <c:pt idx="790">
                  <c:v>138</c:v>
                </c:pt>
                <c:pt idx="791">
                  <c:v>130</c:v>
                </c:pt>
                <c:pt idx="792">
                  <c:v>105</c:v>
                </c:pt>
                <c:pt idx="793">
                  <c:v>113</c:v>
                </c:pt>
                <c:pt idx="794">
                  <c:v>137</c:v>
                </c:pt>
                <c:pt idx="795">
                  <c:v>100</c:v>
                </c:pt>
                <c:pt idx="796">
                  <c:v>42</c:v>
                </c:pt>
                <c:pt idx="797">
                  <c:v>51</c:v>
                </c:pt>
                <c:pt idx="798">
                  <c:v>76</c:v>
                </c:pt>
                <c:pt idx="799">
                  <c:v>185</c:v>
                </c:pt>
                <c:pt idx="800">
                  <c:v>48</c:v>
                </c:pt>
                <c:pt idx="801">
                  <c:v>100</c:v>
                </c:pt>
                <c:pt idx="803">
                  <c:v>59</c:v>
                </c:pt>
                <c:pt idx="804">
                  <c:v>80</c:v>
                </c:pt>
                <c:pt idx="805">
                  <c:v>97</c:v>
                </c:pt>
                <c:pt idx="806">
                  <c:v>50</c:v>
                </c:pt>
                <c:pt idx="807">
                  <c:v>108</c:v>
                </c:pt>
                <c:pt idx="808">
                  <c:v>99.5</c:v>
                </c:pt>
                <c:pt idx="809">
                  <c:v>92</c:v>
                </c:pt>
                <c:pt idx="810">
                  <c:v>126</c:v>
                </c:pt>
                <c:pt idx="811">
                  <c:v>100</c:v>
                </c:pt>
                <c:pt idx="812">
                  <c:v>105</c:v>
                </c:pt>
                <c:pt idx="813">
                  <c:v>147.22999999999999</c:v>
                </c:pt>
                <c:pt idx="814">
                  <c:v>137.72999999999999</c:v>
                </c:pt>
                <c:pt idx="815">
                  <c:v>118</c:v>
                </c:pt>
                <c:pt idx="816">
                  <c:v>120</c:v>
                </c:pt>
                <c:pt idx="817">
                  <c:v>92</c:v>
                </c:pt>
                <c:pt idx="818">
                  <c:v>83</c:v>
                </c:pt>
                <c:pt idx="819">
                  <c:v>63</c:v>
                </c:pt>
                <c:pt idx="820">
                  <c:v>62</c:v>
                </c:pt>
                <c:pt idx="821">
                  <c:v>94</c:v>
                </c:pt>
                <c:pt idx="822">
                  <c:v>100</c:v>
                </c:pt>
                <c:pt idx="823">
                  <c:v>96</c:v>
                </c:pt>
                <c:pt idx="824">
                  <c:v>58</c:v>
                </c:pt>
                <c:pt idx="825">
                  <c:v>38</c:v>
                </c:pt>
                <c:pt idx="826">
                  <c:v>89</c:v>
                </c:pt>
                <c:pt idx="827">
                  <c:v>69.5</c:v>
                </c:pt>
                <c:pt idx="828">
                  <c:v>55</c:v>
                </c:pt>
                <c:pt idx="829">
                  <c:v>100</c:v>
                </c:pt>
                <c:pt idx="830">
                  <c:v>79</c:v>
                </c:pt>
                <c:pt idx="831">
                  <c:v>70</c:v>
                </c:pt>
                <c:pt idx="832">
                  <c:v>93</c:v>
                </c:pt>
                <c:pt idx="833">
                  <c:v>92</c:v>
                </c:pt>
                <c:pt idx="834">
                  <c:v>110</c:v>
                </c:pt>
                <c:pt idx="835">
                  <c:v>98</c:v>
                </c:pt>
                <c:pt idx="836">
                  <c:v>111</c:v>
                </c:pt>
                <c:pt idx="837">
                  <c:v>103</c:v>
                </c:pt>
                <c:pt idx="838">
                  <c:v>66</c:v>
                </c:pt>
                <c:pt idx="839">
                  <c:v>62</c:v>
                </c:pt>
                <c:pt idx="840">
                  <c:v>94</c:v>
                </c:pt>
                <c:pt idx="841">
                  <c:v>94</c:v>
                </c:pt>
                <c:pt idx="842">
                  <c:v>81</c:v>
                </c:pt>
                <c:pt idx="843">
                  <c:v>113</c:v>
                </c:pt>
                <c:pt idx="844">
                  <c:v>99</c:v>
                </c:pt>
                <c:pt idx="845">
                  <c:v>94</c:v>
                </c:pt>
                <c:pt idx="846">
                  <c:v>95</c:v>
                </c:pt>
                <c:pt idx="847">
                  <c:v>112</c:v>
                </c:pt>
                <c:pt idx="848">
                  <c:v>59</c:v>
                </c:pt>
                <c:pt idx="849">
                  <c:v>46</c:v>
                </c:pt>
                <c:pt idx="850">
                  <c:v>78.5</c:v>
                </c:pt>
                <c:pt idx="851">
                  <c:v>75</c:v>
                </c:pt>
                <c:pt idx="852">
                  <c:v>74</c:v>
                </c:pt>
                <c:pt idx="853">
                  <c:v>121</c:v>
                </c:pt>
                <c:pt idx="854">
                  <c:v>105</c:v>
                </c:pt>
                <c:pt idx="855">
                  <c:v>116</c:v>
                </c:pt>
                <c:pt idx="856">
                  <c:v>86</c:v>
                </c:pt>
                <c:pt idx="857">
                  <c:v>121</c:v>
                </c:pt>
                <c:pt idx="858">
                  <c:v>86</c:v>
                </c:pt>
                <c:pt idx="860">
                  <c:v>103</c:v>
                </c:pt>
                <c:pt idx="861">
                  <c:v>92</c:v>
                </c:pt>
                <c:pt idx="862">
                  <c:v>98</c:v>
                </c:pt>
                <c:pt idx="863">
                  <c:v>52</c:v>
                </c:pt>
                <c:pt idx="864">
                  <c:v>68</c:v>
                </c:pt>
                <c:pt idx="865">
                  <c:v>110</c:v>
                </c:pt>
                <c:pt idx="866">
                  <c:v>80</c:v>
                </c:pt>
                <c:pt idx="867">
                  <c:v>88</c:v>
                </c:pt>
                <c:pt idx="868">
                  <c:v>47</c:v>
                </c:pt>
                <c:pt idx="869">
                  <c:v>95</c:v>
                </c:pt>
                <c:pt idx="870">
                  <c:v>77.5</c:v>
                </c:pt>
                <c:pt idx="871">
                  <c:v>74.5</c:v>
                </c:pt>
                <c:pt idx="872">
                  <c:v>86</c:v>
                </c:pt>
                <c:pt idx="873">
                  <c:v>83</c:v>
                </c:pt>
                <c:pt idx="874">
                  <c:v>136</c:v>
                </c:pt>
                <c:pt idx="875">
                  <c:v>141</c:v>
                </c:pt>
                <c:pt idx="876">
                  <c:v>135</c:v>
                </c:pt>
                <c:pt idx="877">
                  <c:v>141</c:v>
                </c:pt>
                <c:pt idx="878">
                  <c:v>61</c:v>
                </c:pt>
                <c:pt idx="879">
                  <c:v>59</c:v>
                </c:pt>
                <c:pt idx="880">
                  <c:v>83</c:v>
                </c:pt>
                <c:pt idx="881">
                  <c:v>102</c:v>
                </c:pt>
                <c:pt idx="882">
                  <c:v>98</c:v>
                </c:pt>
                <c:pt idx="883">
                  <c:v>99</c:v>
                </c:pt>
                <c:pt idx="884">
                  <c:v>111</c:v>
                </c:pt>
                <c:pt idx="885">
                  <c:v>86</c:v>
                </c:pt>
                <c:pt idx="886">
                  <c:v>124</c:v>
                </c:pt>
                <c:pt idx="887">
                  <c:v>76</c:v>
                </c:pt>
                <c:pt idx="888">
                  <c:v>113</c:v>
                </c:pt>
                <c:pt idx="889">
                  <c:v>130</c:v>
                </c:pt>
                <c:pt idx="890">
                  <c:v>125</c:v>
                </c:pt>
                <c:pt idx="891">
                  <c:v>133</c:v>
                </c:pt>
                <c:pt idx="892">
                  <c:v>99</c:v>
                </c:pt>
                <c:pt idx="893">
                  <c:v>58</c:v>
                </c:pt>
                <c:pt idx="894">
                  <c:v>149</c:v>
                </c:pt>
                <c:pt idx="895">
                  <c:v>29</c:v>
                </c:pt>
                <c:pt idx="896">
                  <c:v>103</c:v>
                </c:pt>
                <c:pt idx="897">
                  <c:v>124</c:v>
                </c:pt>
                <c:pt idx="898">
                  <c:v>76</c:v>
                </c:pt>
                <c:pt idx="899">
                  <c:v>83</c:v>
                </c:pt>
                <c:pt idx="900">
                  <c:v>23</c:v>
                </c:pt>
                <c:pt idx="901">
                  <c:v>99</c:v>
                </c:pt>
                <c:pt idx="902">
                  <c:v>59</c:v>
                </c:pt>
                <c:pt idx="903">
                  <c:v>12</c:v>
                </c:pt>
                <c:pt idx="904">
                  <c:v>20</c:v>
                </c:pt>
                <c:pt idx="905">
                  <c:v>51</c:v>
                </c:pt>
                <c:pt idx="906">
                  <c:v>77</c:v>
                </c:pt>
                <c:pt idx="907">
                  <c:v>105</c:v>
                </c:pt>
                <c:pt idx="908">
                  <c:v>118</c:v>
                </c:pt>
                <c:pt idx="909">
                  <c:v>61</c:v>
                </c:pt>
                <c:pt idx="910">
                  <c:v>102.5</c:v>
                </c:pt>
                <c:pt idx="911">
                  <c:v>34</c:v>
                </c:pt>
                <c:pt idx="912">
                  <c:v>1</c:v>
                </c:pt>
                <c:pt idx="913">
                  <c:v>131</c:v>
                </c:pt>
                <c:pt idx="914">
                  <c:v>38</c:v>
                </c:pt>
                <c:pt idx="915">
                  <c:v>83</c:v>
                </c:pt>
                <c:pt idx="916">
                  <c:v>69</c:v>
                </c:pt>
                <c:pt idx="917">
                  <c:v>114</c:v>
                </c:pt>
                <c:pt idx="918">
                  <c:v>40</c:v>
                </c:pt>
                <c:pt idx="919">
                  <c:v>4</c:v>
                </c:pt>
                <c:pt idx="920">
                  <c:v>228.5</c:v>
                </c:pt>
                <c:pt idx="921">
                  <c:v>16</c:v>
                </c:pt>
                <c:pt idx="922">
                  <c:v>0</c:v>
                </c:pt>
                <c:pt idx="923">
                  <c:v>52</c:v>
                </c:pt>
                <c:pt idx="924">
                  <c:v>61</c:v>
                </c:pt>
                <c:pt idx="925">
                  <c:v>132</c:v>
                </c:pt>
                <c:pt idx="926">
                  <c:v>118</c:v>
                </c:pt>
                <c:pt idx="927">
                  <c:v>108</c:v>
                </c:pt>
                <c:pt idx="928">
                  <c:v>117</c:v>
                </c:pt>
                <c:pt idx="929">
                  <c:v>140</c:v>
                </c:pt>
                <c:pt idx="930">
                  <c:v>53</c:v>
                </c:pt>
                <c:pt idx="931">
                  <c:v>115</c:v>
                </c:pt>
                <c:pt idx="932">
                  <c:v>8</c:v>
                </c:pt>
                <c:pt idx="933">
                  <c:v>116</c:v>
                </c:pt>
                <c:pt idx="934">
                  <c:v>140</c:v>
                </c:pt>
                <c:pt idx="935">
                  <c:v>10</c:v>
                </c:pt>
                <c:pt idx="936">
                  <c:v>55.75</c:v>
                </c:pt>
                <c:pt idx="937">
                  <c:v>115</c:v>
                </c:pt>
                <c:pt idx="938">
                  <c:v>18</c:v>
                </c:pt>
                <c:pt idx="939">
                  <c:v>3</c:v>
                </c:pt>
                <c:pt idx="940">
                  <c:v>77</c:v>
                </c:pt>
                <c:pt idx="941">
                  <c:v>116.01</c:v>
                </c:pt>
                <c:pt idx="942">
                  <c:v>120.78</c:v>
                </c:pt>
                <c:pt idx="943">
                  <c:v>108.24000000000002</c:v>
                </c:pt>
                <c:pt idx="944">
                  <c:v>113.77</c:v>
                </c:pt>
                <c:pt idx="945">
                  <c:v>64.319999999999993</c:v>
                </c:pt>
                <c:pt idx="946">
                  <c:v>96.26</c:v>
                </c:pt>
                <c:pt idx="947">
                  <c:v>101.4</c:v>
                </c:pt>
                <c:pt idx="948">
                  <c:v>109.86</c:v>
                </c:pt>
                <c:pt idx="949">
                  <c:v>120.69</c:v>
                </c:pt>
                <c:pt idx="950">
                  <c:v>127.61999999999999</c:v>
                </c:pt>
                <c:pt idx="951">
                  <c:v>141.85000000000048</c:v>
                </c:pt>
                <c:pt idx="952">
                  <c:v>125.66</c:v>
                </c:pt>
                <c:pt idx="953">
                  <c:v>125.04</c:v>
                </c:pt>
                <c:pt idx="954">
                  <c:v>109.14</c:v>
                </c:pt>
                <c:pt idx="955">
                  <c:v>95</c:v>
                </c:pt>
                <c:pt idx="956">
                  <c:v>86</c:v>
                </c:pt>
                <c:pt idx="957">
                  <c:v>41</c:v>
                </c:pt>
                <c:pt idx="958">
                  <c:v>39</c:v>
                </c:pt>
                <c:pt idx="959">
                  <c:v>42</c:v>
                </c:pt>
                <c:pt idx="960">
                  <c:v>82</c:v>
                </c:pt>
                <c:pt idx="961">
                  <c:v>59</c:v>
                </c:pt>
                <c:pt idx="962">
                  <c:v>54</c:v>
                </c:pt>
                <c:pt idx="963">
                  <c:v>107</c:v>
                </c:pt>
                <c:pt idx="964">
                  <c:v>64</c:v>
                </c:pt>
                <c:pt idx="965">
                  <c:v>78.3</c:v>
                </c:pt>
                <c:pt idx="966">
                  <c:v>38.5</c:v>
                </c:pt>
                <c:pt idx="967">
                  <c:v>84.35</c:v>
                </c:pt>
                <c:pt idx="968">
                  <c:v>90.179999999999978</c:v>
                </c:pt>
                <c:pt idx="969">
                  <c:v>63.6</c:v>
                </c:pt>
                <c:pt idx="970">
                  <c:v>80.48</c:v>
                </c:pt>
                <c:pt idx="971">
                  <c:v>87.83</c:v>
                </c:pt>
                <c:pt idx="972">
                  <c:v>90.93</c:v>
                </c:pt>
                <c:pt idx="973">
                  <c:v>99.79</c:v>
                </c:pt>
                <c:pt idx="974">
                  <c:v>104.61</c:v>
                </c:pt>
                <c:pt idx="975">
                  <c:v>116.66999999999999</c:v>
                </c:pt>
                <c:pt idx="976">
                  <c:v>91.84</c:v>
                </c:pt>
                <c:pt idx="977">
                  <c:v>103.14</c:v>
                </c:pt>
                <c:pt idx="978">
                  <c:v>0</c:v>
                </c:pt>
                <c:pt idx="979">
                  <c:v>47.59</c:v>
                </c:pt>
                <c:pt idx="980">
                  <c:v>99.22</c:v>
                </c:pt>
                <c:pt idx="981">
                  <c:v>96.83</c:v>
                </c:pt>
                <c:pt idx="982">
                  <c:v>94.04</c:v>
                </c:pt>
                <c:pt idx="983">
                  <c:v>87.64</c:v>
                </c:pt>
                <c:pt idx="984">
                  <c:v>59.24</c:v>
                </c:pt>
                <c:pt idx="985">
                  <c:v>109.11</c:v>
                </c:pt>
                <c:pt idx="987">
                  <c:v>71.709999999999994</c:v>
                </c:pt>
                <c:pt idx="988">
                  <c:v>95.85</c:v>
                </c:pt>
                <c:pt idx="989">
                  <c:v>77.849999999999994</c:v>
                </c:pt>
                <c:pt idx="990">
                  <c:v>102.19</c:v>
                </c:pt>
              </c:numCache>
            </c:numRef>
          </c:yVal>
          <c:smooth val="1"/>
        </c:ser>
        <c:axId val="113895296"/>
        <c:axId val="113896832"/>
      </c:scatterChart>
      <c:valAx>
        <c:axId val="113895296"/>
        <c:scaling>
          <c:orientation val="minMax"/>
          <c:max val="39500"/>
          <c:min val="30000"/>
        </c:scaling>
        <c:axPos val="b"/>
        <c:numFmt formatCode="yyyy" sourceLinked="0"/>
        <c:majorTickMark val="none"/>
        <c:tickLblPos val="nextTo"/>
        <c:spPr>
          <a:ln w="3175">
            <a:solidFill>
              <a:srgbClr val="000000"/>
            </a:solidFill>
            <a:prstDash val="solid"/>
          </a:ln>
        </c:spPr>
        <c:txPr>
          <a:bodyPr rot="-2700000" vert="horz"/>
          <a:lstStyle/>
          <a:p>
            <a:pPr>
              <a:defRPr sz="1200" b="0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113896832"/>
        <c:crosses val="autoZero"/>
        <c:crossBetween val="midCat"/>
        <c:majorUnit val="730"/>
        <c:minorUnit val="19"/>
      </c:valAx>
      <c:valAx>
        <c:axId val="113896832"/>
        <c:scaling>
          <c:orientation val="minMax"/>
          <c:min val="0"/>
        </c:scaling>
        <c:axPos val="l"/>
        <c:title>
          <c:tx>
            <c:rich>
              <a:bodyPr/>
              <a:lstStyle/>
              <a:p>
                <a:pPr>
                  <a:defRPr sz="1100" b="0" i="0" u="none" strike="noStrike" baseline="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</a:defRPr>
                </a:pPr>
                <a:r>
                  <a:rPr lang="en-US" sz="1200" b="1" i="0" u="none" strike="noStrike" baseline="0">
                    <a:solidFill>
                      <a:srgbClr val="000000"/>
                    </a:solidFill>
                    <a:latin typeface="Arial"/>
                    <a:cs typeface="Arial"/>
                  </a:rPr>
                  <a:t>NO</a:t>
                </a:r>
                <a:r>
                  <a:rPr lang="en-US" sz="1200" b="1" i="0" u="none" strike="noStrike" baseline="-25000">
                    <a:solidFill>
                      <a:srgbClr val="000000"/>
                    </a:solidFill>
                    <a:latin typeface="Arial"/>
                    <a:cs typeface="Arial"/>
                  </a:rPr>
                  <a:t>3</a:t>
                </a:r>
                <a:r>
                  <a:rPr lang="en-US" sz="1200" b="1" i="0" u="none" strike="noStrike" baseline="0">
                    <a:solidFill>
                      <a:srgbClr val="000000"/>
                    </a:solidFill>
                    <a:latin typeface="Arial"/>
                    <a:cs typeface="Arial"/>
                  </a:rPr>
                  <a:t>-N (mg N/L)</a:t>
                </a:r>
              </a:p>
            </c:rich>
          </c:tx>
          <c:layout>
            <c:manualLayout>
              <c:xMode val="edge"/>
              <c:yMode val="edge"/>
              <c:x val="7.0422967040624706E-3"/>
              <c:y val="0.22790235885051144"/>
            </c:manualLayout>
          </c:layout>
          <c:spPr>
            <a:noFill/>
            <a:ln w="25400">
              <a:noFill/>
            </a:ln>
          </c:spPr>
        </c:title>
        <c:numFmt formatCode="0" sourceLinked="0"/>
        <c:tickLblPos val="none"/>
        <c:spPr>
          <a:ln w="3175">
            <a:solidFill>
              <a:srgbClr val="000000"/>
            </a:solidFill>
            <a:prstDash val="solid"/>
          </a:ln>
        </c:spPr>
        <c:txPr>
          <a:bodyPr rot="0" vert="horz"/>
          <a:lstStyle/>
          <a:p>
            <a:pPr>
              <a:defRPr sz="1200" b="1" i="0" u="none" strike="noStrike" baseline="0">
                <a:solidFill>
                  <a:srgbClr val="000000"/>
                </a:solidFill>
                <a:latin typeface="Arial"/>
                <a:ea typeface="Arial"/>
                <a:cs typeface="Arial"/>
              </a:defRPr>
            </a:pPr>
            <a:endParaRPr lang="en-US"/>
          </a:p>
        </c:txPr>
        <c:crossAx val="113895296"/>
        <c:crosses val="autoZero"/>
        <c:crossBetween val="midCat"/>
        <c:minorUnit val="3.0115916666666682"/>
      </c:valAx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737203826720357"/>
          <c:y val="0.11395101171458999"/>
          <c:w val="0.17468345772739408"/>
          <c:h val="0.16542275666020995"/>
        </c:manualLayout>
      </c:layout>
      <c:spPr>
        <a:solidFill>
          <a:srgbClr val="FFFFFF"/>
        </a:solidFill>
        <a:ln w="3175">
          <a:solidFill>
            <a:srgbClr val="000000"/>
          </a:solidFill>
          <a:prstDash val="solid"/>
        </a:ln>
      </c:spPr>
      <c:txPr>
        <a:bodyPr/>
        <a:lstStyle/>
        <a:p>
          <a:pPr>
            <a:defRPr sz="990" b="0" i="0" u="none" strike="noStrike" baseline="0">
              <a:solidFill>
                <a:srgbClr val="000000"/>
              </a:solidFill>
              <a:latin typeface="Arial"/>
              <a:ea typeface="Arial"/>
              <a:cs typeface="Arial"/>
            </a:defRPr>
          </a:pPr>
          <a:endParaRPr lang="en-US"/>
        </a:p>
      </c:txPr>
    </c:legend>
    <c:plotVisOnly val="1"/>
    <c:dispBlanksAs val="gap"/>
  </c:chart>
  <c:spPr>
    <a:solidFill>
      <a:srgbClr val="FFFFFF"/>
    </a:solidFill>
    <a:ln w="9525">
      <a:noFill/>
    </a:ln>
  </c:spPr>
  <c:txPr>
    <a:bodyPr/>
    <a:lstStyle/>
    <a:p>
      <a:pPr>
        <a:defRPr sz="800" b="0" i="0" u="none" strike="noStrike" baseline="0">
          <a:solidFill>
            <a:srgbClr val="000000"/>
          </a:solidFill>
          <a:latin typeface="Arial"/>
          <a:ea typeface="Arial"/>
          <a:cs typeface="Arial"/>
        </a:defRPr>
      </a:pPr>
      <a:endParaRPr lang="en-US"/>
    </a:p>
  </c:txPr>
  <c:externalData r:id="rId1"/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0.37544</cdr:x>
      <cdr:y>0.34213</cdr:y>
    </cdr:from>
    <cdr:to>
      <cdr:x>0.37567</cdr:x>
      <cdr:y>0.42199</cdr:y>
    </cdr:to>
    <cdr:sp macro="" textlink="">
      <cdr:nvSpPr>
        <cdr:cNvPr id="2" name="Straight Arrow Connector 1"/>
        <cdr:cNvSpPr/>
      </cdr:nvSpPr>
      <cdr:spPr>
        <a:xfrm xmlns:a="http://schemas.openxmlformats.org/drawingml/2006/main" rot="5400000">
          <a:off x="2077317" y="1138358"/>
          <a:ext cx="238089" cy="1345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9525" cap="flat" cmpd="sng" algn="ctr">
          <a:solidFill>
            <a:sysClr val="windowText" lastClr="000000">
              <a:shade val="95000"/>
              <a:satMod val="105000"/>
            </a:sysClr>
          </a:solidFill>
          <a:prstDash val="solid"/>
          <a:tailEnd type="arrow"/>
        </a:ln>
        <a:effectLst xmlns:a="http://schemas.openxmlformats.org/drawingml/2006/main"/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ysClr val="windowText" lastClr="000000"/>
              </a:solidFill>
              <a:latin typeface="Calibri"/>
            </a:defRPr>
          </a:lvl1pPr>
          <a:lvl2pPr marL="457200" indent="0">
            <a:defRPr sz="1100">
              <a:solidFill>
                <a:sysClr val="windowText" lastClr="000000"/>
              </a:solidFill>
              <a:latin typeface="Calibri"/>
            </a:defRPr>
          </a:lvl2pPr>
          <a:lvl3pPr marL="914400" indent="0">
            <a:defRPr sz="1100">
              <a:solidFill>
                <a:sysClr val="windowText" lastClr="000000"/>
              </a:solidFill>
              <a:latin typeface="Calibri"/>
            </a:defRPr>
          </a:lvl3pPr>
          <a:lvl4pPr marL="1371600" indent="0">
            <a:defRPr sz="1100">
              <a:solidFill>
                <a:sysClr val="windowText" lastClr="000000"/>
              </a:solidFill>
              <a:latin typeface="Calibri"/>
            </a:defRPr>
          </a:lvl4pPr>
          <a:lvl5pPr marL="1828800" indent="0">
            <a:defRPr sz="1100">
              <a:solidFill>
                <a:sysClr val="windowText" lastClr="000000"/>
              </a:solidFill>
              <a:latin typeface="Calibri"/>
            </a:defRPr>
          </a:lvl5pPr>
          <a:lvl6pPr marL="2286000" indent="0">
            <a:defRPr sz="1100">
              <a:solidFill>
                <a:sysClr val="windowText" lastClr="000000"/>
              </a:solidFill>
              <a:latin typeface="Calibri"/>
            </a:defRPr>
          </a:lvl6pPr>
          <a:lvl7pPr marL="2743200" indent="0">
            <a:defRPr sz="1100">
              <a:solidFill>
                <a:sysClr val="windowText" lastClr="000000"/>
              </a:solidFill>
              <a:latin typeface="Calibri"/>
            </a:defRPr>
          </a:lvl7pPr>
          <a:lvl8pPr marL="3200400" indent="0">
            <a:defRPr sz="1100">
              <a:solidFill>
                <a:sysClr val="windowText" lastClr="000000"/>
              </a:solidFill>
              <a:latin typeface="Calibri"/>
            </a:defRPr>
          </a:lvl8pPr>
          <a:lvl9pPr marL="3657600" indent="0">
            <a:defRPr sz="1100">
              <a:solidFill>
                <a:sysClr val="windowText" lastClr="000000"/>
              </a:solidFill>
              <a:latin typeface="Calibri"/>
            </a:defRPr>
          </a:lvl9pPr>
        </a:lstStyle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0.19859</cdr:x>
      <cdr:y>0.25879</cdr:y>
    </cdr:from>
    <cdr:to>
      <cdr:x>0.49023</cdr:x>
      <cdr:y>0.34185</cdr:y>
    </cdr:to>
    <cdr:sp macro="" textlink="">
      <cdr:nvSpPr>
        <cdr:cNvPr id="3" name="TextBox 2"/>
        <cdr:cNvSpPr txBox="1"/>
      </cdr:nvSpPr>
      <cdr:spPr>
        <a:xfrm xmlns:a="http://schemas.openxmlformats.org/drawingml/2006/main">
          <a:off x="1161423" y="771537"/>
          <a:ext cx="1705601" cy="247638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Calibri"/>
            </a:defRPr>
          </a:lvl1pPr>
          <a:lvl2pPr marL="457200" indent="0">
            <a:defRPr sz="1100">
              <a:latin typeface="Calibri"/>
            </a:defRPr>
          </a:lvl2pPr>
          <a:lvl3pPr marL="914400" indent="0">
            <a:defRPr sz="1100">
              <a:latin typeface="Calibri"/>
            </a:defRPr>
          </a:lvl3pPr>
          <a:lvl4pPr marL="1371600" indent="0">
            <a:defRPr sz="1100">
              <a:latin typeface="Calibri"/>
            </a:defRPr>
          </a:lvl4pPr>
          <a:lvl5pPr marL="1828800" indent="0">
            <a:defRPr sz="1100">
              <a:latin typeface="Calibri"/>
            </a:defRPr>
          </a:lvl5pPr>
          <a:lvl6pPr marL="2286000" indent="0">
            <a:defRPr sz="1100">
              <a:latin typeface="Calibri"/>
            </a:defRPr>
          </a:lvl6pPr>
          <a:lvl7pPr marL="2743200" indent="0">
            <a:defRPr sz="1100">
              <a:latin typeface="Calibri"/>
            </a:defRPr>
          </a:lvl7pPr>
          <a:lvl8pPr marL="3200400" indent="0">
            <a:defRPr sz="1100">
              <a:latin typeface="Calibri"/>
            </a:defRPr>
          </a:lvl8pPr>
          <a:lvl9pPr marL="3657600" indent="0">
            <a:defRPr sz="1100">
              <a:latin typeface="Calibri"/>
            </a:defRPr>
          </a:lvl9pPr>
        </a:lstStyle>
        <a:p xmlns:a="http://schemas.openxmlformats.org/drawingml/2006/main">
          <a:r>
            <a:rPr lang="en-US" sz="1100"/>
            <a:t>1989 Hurricane Hugo</a:t>
          </a:r>
        </a:p>
      </cdr:txBody>
    </cdr:sp>
  </cdr:relSizeAnchor>
  <cdr:relSizeAnchor xmlns:cdr="http://schemas.openxmlformats.org/drawingml/2006/chartDrawing">
    <cdr:from>
      <cdr:x>0.47064</cdr:x>
      <cdr:y>0.18877</cdr:y>
    </cdr:from>
    <cdr:to>
      <cdr:x>0.47087</cdr:x>
      <cdr:y>0.26862</cdr:y>
    </cdr:to>
    <cdr:sp macro="" textlink="">
      <cdr:nvSpPr>
        <cdr:cNvPr id="4" name="Straight Arrow Connector 3"/>
        <cdr:cNvSpPr/>
      </cdr:nvSpPr>
      <cdr:spPr>
        <a:xfrm xmlns:a="http://schemas.openxmlformats.org/drawingml/2006/main" rot="5400000">
          <a:off x="2634097" y="681142"/>
          <a:ext cx="238088" cy="1344"/>
        </a:xfrm>
        <a:prstGeom xmlns:a="http://schemas.openxmlformats.org/drawingml/2006/main" prst="straightConnector1">
          <a:avLst/>
        </a:prstGeom>
        <a:noFill xmlns:a="http://schemas.openxmlformats.org/drawingml/2006/main"/>
        <a:ln xmlns:a="http://schemas.openxmlformats.org/drawingml/2006/main" w="9525" cap="flat" cmpd="sng" algn="ctr">
          <a:solidFill>
            <a:sysClr val="windowText" lastClr="000000">
              <a:shade val="95000"/>
              <a:satMod val="105000"/>
            </a:sysClr>
          </a:solidFill>
          <a:prstDash val="solid"/>
          <a:tailEnd type="arrow"/>
        </a:ln>
        <a:effectLst xmlns:a="http://schemas.openxmlformats.org/drawingml/2006/main"/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ysClr val="windowText" lastClr="000000"/>
              </a:solidFill>
              <a:latin typeface="Calibri"/>
            </a:defRPr>
          </a:lvl1pPr>
          <a:lvl2pPr marL="457200" indent="0">
            <a:defRPr sz="1100">
              <a:solidFill>
                <a:sysClr val="windowText" lastClr="000000"/>
              </a:solidFill>
              <a:latin typeface="Calibri"/>
            </a:defRPr>
          </a:lvl2pPr>
          <a:lvl3pPr marL="914400" indent="0">
            <a:defRPr sz="1100">
              <a:solidFill>
                <a:sysClr val="windowText" lastClr="000000"/>
              </a:solidFill>
              <a:latin typeface="Calibri"/>
            </a:defRPr>
          </a:lvl3pPr>
          <a:lvl4pPr marL="1371600" indent="0">
            <a:defRPr sz="1100">
              <a:solidFill>
                <a:sysClr val="windowText" lastClr="000000"/>
              </a:solidFill>
              <a:latin typeface="Calibri"/>
            </a:defRPr>
          </a:lvl4pPr>
          <a:lvl5pPr marL="1828800" indent="0">
            <a:defRPr sz="1100">
              <a:solidFill>
                <a:sysClr val="windowText" lastClr="000000"/>
              </a:solidFill>
              <a:latin typeface="Calibri"/>
            </a:defRPr>
          </a:lvl5pPr>
          <a:lvl6pPr marL="2286000" indent="0">
            <a:defRPr sz="1100">
              <a:solidFill>
                <a:sysClr val="windowText" lastClr="000000"/>
              </a:solidFill>
              <a:latin typeface="Calibri"/>
            </a:defRPr>
          </a:lvl6pPr>
          <a:lvl7pPr marL="2743200" indent="0">
            <a:defRPr sz="1100">
              <a:solidFill>
                <a:sysClr val="windowText" lastClr="000000"/>
              </a:solidFill>
              <a:latin typeface="Calibri"/>
            </a:defRPr>
          </a:lvl7pPr>
          <a:lvl8pPr marL="3200400" indent="0">
            <a:defRPr sz="1100">
              <a:solidFill>
                <a:sysClr val="windowText" lastClr="000000"/>
              </a:solidFill>
              <a:latin typeface="Calibri"/>
            </a:defRPr>
          </a:lvl8pPr>
          <a:lvl9pPr marL="3657600" indent="0">
            <a:defRPr sz="1100">
              <a:solidFill>
                <a:sysClr val="windowText" lastClr="000000"/>
              </a:solidFill>
              <a:latin typeface="Calibri"/>
            </a:defRPr>
          </a:lvl9pPr>
        </a:lstStyle>
        <a:p xmlns:a="http://schemas.openxmlformats.org/drawingml/2006/main">
          <a:endParaRPr lang="en-US"/>
        </a:p>
      </cdr:txBody>
    </cdr:sp>
  </cdr:relSizeAnchor>
  <cdr:relSizeAnchor xmlns:cdr="http://schemas.openxmlformats.org/drawingml/2006/chartDrawing">
    <cdr:from>
      <cdr:x>0.36814</cdr:x>
      <cdr:y>0.02941</cdr:y>
    </cdr:from>
    <cdr:to>
      <cdr:x>0.57676</cdr:x>
      <cdr:y>0.17647</cdr:y>
    </cdr:to>
    <cdr:sp macro="" textlink="">
      <cdr:nvSpPr>
        <cdr:cNvPr id="5" name="TextBox 2"/>
        <cdr:cNvSpPr txBox="1"/>
      </cdr:nvSpPr>
      <cdr:spPr>
        <a:xfrm xmlns:a="http://schemas.openxmlformats.org/drawingml/2006/main">
          <a:off x="1981200" y="76199"/>
          <a:ext cx="1122724" cy="3810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Calibri"/>
            </a:defRPr>
          </a:lvl1pPr>
          <a:lvl2pPr marL="457200" indent="0">
            <a:defRPr sz="1100">
              <a:latin typeface="Calibri"/>
            </a:defRPr>
          </a:lvl2pPr>
          <a:lvl3pPr marL="914400" indent="0">
            <a:defRPr sz="1100">
              <a:latin typeface="Calibri"/>
            </a:defRPr>
          </a:lvl3pPr>
          <a:lvl4pPr marL="1371600" indent="0">
            <a:defRPr sz="1100">
              <a:latin typeface="Calibri"/>
            </a:defRPr>
          </a:lvl4pPr>
          <a:lvl5pPr marL="1828800" indent="0">
            <a:defRPr sz="1100">
              <a:latin typeface="Calibri"/>
            </a:defRPr>
          </a:lvl5pPr>
          <a:lvl6pPr marL="2286000" indent="0">
            <a:defRPr sz="1100">
              <a:latin typeface="Calibri"/>
            </a:defRPr>
          </a:lvl6pPr>
          <a:lvl7pPr marL="2743200" indent="0">
            <a:defRPr sz="1100">
              <a:latin typeface="Calibri"/>
            </a:defRPr>
          </a:lvl7pPr>
          <a:lvl8pPr marL="3200400" indent="0">
            <a:defRPr sz="1100">
              <a:latin typeface="Calibri"/>
            </a:defRPr>
          </a:lvl8pPr>
          <a:lvl9pPr marL="3657600" indent="0">
            <a:defRPr sz="1100">
              <a:latin typeface="Calibri"/>
            </a:defRPr>
          </a:lvl9pPr>
        </a:lstStyle>
        <a:p xmlns:a="http://schemas.openxmlformats.org/drawingml/2006/main">
          <a:pPr algn="ctr"/>
          <a:r>
            <a:rPr lang="en-US" sz="1100" dirty="0"/>
            <a:t>1993-1994 historic drought</a:t>
          </a:r>
        </a:p>
      </cdr:txBody>
    </cdr:sp>
  </cdr:relSizeAnchor>
  <cdr:relSizeAnchor xmlns:cdr="http://schemas.openxmlformats.org/drawingml/2006/chartDrawing">
    <cdr:from>
      <cdr:x>0.08143</cdr:x>
      <cdr:y>0.70607</cdr:y>
    </cdr:from>
    <cdr:to>
      <cdr:x>0.12866</cdr:x>
      <cdr:y>0.79233</cdr:y>
    </cdr:to>
    <cdr:sp macro="" textlink="">
      <cdr:nvSpPr>
        <cdr:cNvPr id="6" name="TextBox 1"/>
        <cdr:cNvSpPr txBox="1"/>
      </cdr:nvSpPr>
      <cdr:spPr>
        <a:xfrm xmlns:a="http://schemas.openxmlformats.org/drawingml/2006/main">
          <a:off x="476250" y="2105024"/>
          <a:ext cx="276225" cy="2571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b="1"/>
            <a:t>0</a:t>
          </a:r>
        </a:p>
      </cdr:txBody>
    </cdr:sp>
  </cdr:relSizeAnchor>
  <cdr:relSizeAnchor xmlns:cdr="http://schemas.openxmlformats.org/drawingml/2006/chartDrawing">
    <cdr:from>
      <cdr:x>0.0531</cdr:x>
      <cdr:y>0.59744</cdr:y>
    </cdr:from>
    <cdr:to>
      <cdr:x>0.14332</cdr:x>
      <cdr:y>0.68371</cdr:y>
    </cdr:to>
    <cdr:sp macro="" textlink="">
      <cdr:nvSpPr>
        <cdr:cNvPr id="7" name="TextBox 1"/>
        <cdr:cNvSpPr txBox="1"/>
      </cdr:nvSpPr>
      <cdr:spPr>
        <a:xfrm xmlns:a="http://schemas.openxmlformats.org/drawingml/2006/main">
          <a:off x="285750" y="1781175"/>
          <a:ext cx="485559" cy="2571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b="1"/>
            <a:t>0.2</a:t>
          </a:r>
        </a:p>
      </cdr:txBody>
    </cdr:sp>
  </cdr:relSizeAnchor>
  <cdr:relSizeAnchor xmlns:cdr="http://schemas.openxmlformats.org/drawingml/2006/chartDrawing">
    <cdr:from>
      <cdr:x>0.0531</cdr:x>
      <cdr:y>0.48562</cdr:y>
    </cdr:from>
    <cdr:to>
      <cdr:x>0.14169</cdr:x>
      <cdr:y>0.57188</cdr:y>
    </cdr:to>
    <cdr:sp macro="" textlink="">
      <cdr:nvSpPr>
        <cdr:cNvPr id="8" name="TextBox 1"/>
        <cdr:cNvSpPr txBox="1"/>
      </cdr:nvSpPr>
      <cdr:spPr>
        <a:xfrm xmlns:a="http://schemas.openxmlformats.org/drawingml/2006/main">
          <a:off x="285750" y="1447800"/>
          <a:ext cx="476793" cy="2571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b="1"/>
            <a:t>0.4</a:t>
          </a:r>
        </a:p>
      </cdr:txBody>
    </cdr:sp>
  </cdr:relSizeAnchor>
  <cdr:relSizeAnchor xmlns:cdr="http://schemas.openxmlformats.org/drawingml/2006/chartDrawing">
    <cdr:from>
      <cdr:x>0.05664</cdr:x>
      <cdr:y>0.38019</cdr:y>
    </cdr:from>
    <cdr:to>
      <cdr:x>0.14332</cdr:x>
      <cdr:y>0.46645</cdr:y>
    </cdr:to>
    <cdr:sp macro="" textlink="">
      <cdr:nvSpPr>
        <cdr:cNvPr id="9" name="TextBox 1"/>
        <cdr:cNvSpPr txBox="1"/>
      </cdr:nvSpPr>
      <cdr:spPr>
        <a:xfrm xmlns:a="http://schemas.openxmlformats.org/drawingml/2006/main">
          <a:off x="304800" y="1133475"/>
          <a:ext cx="466508" cy="2571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b="1" dirty="0"/>
            <a:t>0.6</a:t>
          </a:r>
        </a:p>
      </cdr:txBody>
    </cdr:sp>
  </cdr:relSizeAnchor>
  <cdr:relSizeAnchor xmlns:cdr="http://schemas.openxmlformats.org/drawingml/2006/chartDrawing">
    <cdr:from>
      <cdr:x>0.0531</cdr:x>
      <cdr:y>0.26837</cdr:y>
    </cdr:from>
    <cdr:to>
      <cdr:x>0.14495</cdr:x>
      <cdr:y>0.35463</cdr:y>
    </cdr:to>
    <cdr:sp macro="" textlink="">
      <cdr:nvSpPr>
        <cdr:cNvPr id="10" name="TextBox 1"/>
        <cdr:cNvSpPr txBox="1"/>
      </cdr:nvSpPr>
      <cdr:spPr>
        <a:xfrm xmlns:a="http://schemas.openxmlformats.org/drawingml/2006/main">
          <a:off x="285750" y="800100"/>
          <a:ext cx="494323" cy="2571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b="1"/>
            <a:t>0.8</a:t>
          </a:r>
        </a:p>
      </cdr:txBody>
    </cdr:sp>
  </cdr:relSizeAnchor>
  <cdr:relSizeAnchor xmlns:cdr="http://schemas.openxmlformats.org/drawingml/2006/chartDrawing">
    <cdr:from>
      <cdr:x>0.05487</cdr:x>
      <cdr:y>0.15974</cdr:y>
    </cdr:from>
    <cdr:to>
      <cdr:x>0.15026</cdr:x>
      <cdr:y>0.24601</cdr:y>
    </cdr:to>
    <cdr:sp macro="" textlink="">
      <cdr:nvSpPr>
        <cdr:cNvPr id="11" name="TextBox 1"/>
        <cdr:cNvSpPr txBox="1"/>
      </cdr:nvSpPr>
      <cdr:spPr>
        <a:xfrm xmlns:a="http://schemas.openxmlformats.org/drawingml/2006/main">
          <a:off x="295275" y="476250"/>
          <a:ext cx="513373" cy="2571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b="1" dirty="0"/>
            <a:t>1.0</a:t>
          </a:r>
        </a:p>
      </cdr:txBody>
    </cdr:sp>
  </cdr:relSizeAnchor>
  <cdr:relSizeAnchor xmlns:cdr="http://schemas.openxmlformats.org/drawingml/2006/chartDrawing">
    <cdr:from>
      <cdr:x>0.05487</cdr:x>
      <cdr:y>0.04473</cdr:y>
    </cdr:from>
    <cdr:to>
      <cdr:x>0.15557</cdr:x>
      <cdr:y>0.13099</cdr:y>
    </cdr:to>
    <cdr:sp macro="" textlink="">
      <cdr:nvSpPr>
        <cdr:cNvPr id="12" name="TextBox 1"/>
        <cdr:cNvSpPr txBox="1"/>
      </cdr:nvSpPr>
      <cdr:spPr>
        <a:xfrm xmlns:a="http://schemas.openxmlformats.org/drawingml/2006/main">
          <a:off x="295275" y="133350"/>
          <a:ext cx="541948" cy="257175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r>
            <a:rPr lang="en-US" sz="1400" b="1" dirty="0"/>
            <a:t>1.2</a:t>
          </a:r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0D4D66DA-28FC-469D-BA21-61245ABEF4FD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32D606E0-1389-491B-8B0A-1E4EF7CEBD7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0012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2.jpe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70613EEC-A3CF-40E0-BA58-8DA8CB506AEF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78C8F0B3-7D84-44EB-8B28-77B8B84A1EE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2179866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C021F-9B1F-416E-8248-B96F84C92599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2C021F-9B1F-416E-8248-B96F84C92599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err="1" smtClean="0">
                <a:solidFill>
                  <a:srgbClr val="FFC000"/>
                </a:solidFill>
                <a:latin typeface="+mn-lt"/>
                <a:ea typeface="+mn-ea"/>
                <a:cs typeface="+mn-cs"/>
              </a:rPr>
              <a:t>Orthophosphorus</a:t>
            </a:r>
            <a:r>
              <a:rPr lang="en-US" sz="1200" b="1" kern="1200" dirty="0" smtClean="0">
                <a:solidFill>
                  <a:srgbClr val="FFC000"/>
                </a:solidFill>
                <a:latin typeface="+mn-lt"/>
                <a:ea typeface="+mn-ea"/>
                <a:cs typeface="+mn-cs"/>
              </a:rPr>
              <a:t>: </a:t>
            </a:r>
            <a:r>
              <a:rPr lang="en-US" sz="12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Soluble reactive phosphorus and/or </a:t>
            </a:r>
            <a:r>
              <a:rPr lang="en-US" sz="12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orthophosphorus</a:t>
            </a:r>
            <a:r>
              <a:rPr lang="en-US" sz="12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by IC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Total N: </a:t>
            </a:r>
            <a:r>
              <a:rPr lang="en-US" sz="12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Kjeldahl</a:t>
            </a:r>
            <a:r>
              <a:rPr lang="en-US" sz="12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and/or Total Nitrogen by alkaline </a:t>
            </a:r>
            <a:r>
              <a:rPr lang="en-US" sz="12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persulfate</a:t>
            </a:r>
            <a:r>
              <a:rPr lang="en-US" sz="12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method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Carbon: </a:t>
            </a:r>
            <a:r>
              <a:rPr lang="en-US" sz="12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Various forms of carbon: dissolved organic, dissolved inorganic, particulate organic,  total organic</a:t>
            </a:r>
            <a:endParaRPr lang="en-US" sz="1200" b="1" dirty="0" smtClean="0">
              <a:latin typeface="Tahoma" pitchFamily="34" charset="0"/>
              <a:ea typeface="Tahoma" pitchFamily="34" charset="0"/>
              <a:cs typeface="Tahoma" pitchFamily="34" charset="0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kern="1200" dirty="0" smtClean="0">
              <a:solidFill>
                <a:srgbClr val="FFC000"/>
              </a:solidFill>
              <a:latin typeface="+mn-lt"/>
              <a:ea typeface="+mn-ea"/>
              <a:cs typeface="+mn-cs"/>
            </a:endParaRPr>
          </a:p>
          <a:p>
            <a:r>
              <a:rPr lang="en-US" sz="12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Additional </a:t>
            </a:r>
            <a:r>
              <a:rPr lang="en-US" sz="12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analytes</a:t>
            </a:r>
            <a:r>
              <a:rPr lang="en-US" sz="12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collected by one or two sites: Al, F, Fe, </a:t>
            </a:r>
            <a:r>
              <a:rPr lang="en-US" sz="12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Mn</a:t>
            </a:r>
            <a:r>
              <a:rPr lang="en-US" sz="12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, Color, Nitrite, Hardness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8F0B3-7D84-44EB-8B28-77B8B84A1EEC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8F0B3-7D84-44EB-8B28-77B8B84A1EEC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8F0B3-7D84-44EB-8B28-77B8B84A1EEC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8F0B3-7D84-44EB-8B28-77B8B84A1EEC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8F0B3-7D84-44EB-8B28-77B8B84A1EEC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Afegir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err="1" smtClean="0"/>
              <a:t>cv</a:t>
            </a:r>
            <a:r>
              <a:rPr lang="en-US" dirty="0" smtClean="0"/>
              <a:t> </a:t>
            </a:r>
            <a:r>
              <a:rPr lang="en-US" dirty="0" err="1" smtClean="0"/>
              <a:t>internannual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trends- </a:t>
            </a:r>
            <a:r>
              <a:rPr lang="en-US" dirty="0" err="1" smtClean="0"/>
              <a:t>Sen</a:t>
            </a:r>
            <a:r>
              <a:rPr lang="en-US" dirty="0" smtClean="0"/>
              <a:t> Slope’s</a:t>
            </a:r>
          </a:p>
          <a:p>
            <a:r>
              <a:rPr lang="en-US" dirty="0" err="1" smtClean="0"/>
              <a:t>cs</a:t>
            </a:r>
            <a:r>
              <a:rPr lang="en-US" dirty="0" smtClean="0"/>
              <a:t> </a:t>
            </a:r>
            <a:r>
              <a:rPr lang="en-US" dirty="0" err="1" smtClean="0"/>
              <a:t>intraannual</a:t>
            </a:r>
            <a:r>
              <a:rPr lang="en-US" dirty="0" smtClean="0"/>
              <a:t> </a:t>
            </a:r>
            <a:r>
              <a:rPr lang="en-US" dirty="0" err="1" smtClean="0"/>
              <a:t>vs</a:t>
            </a:r>
            <a:r>
              <a:rPr lang="en-US" dirty="0" smtClean="0"/>
              <a:t> trends –</a:t>
            </a:r>
            <a:r>
              <a:rPr lang="en-US" dirty="0" err="1" smtClean="0"/>
              <a:t>Sen</a:t>
            </a:r>
            <a:r>
              <a:rPr lang="en-US" dirty="0" smtClean="0"/>
              <a:t> Slope’s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8F0B3-7D84-44EB-8B28-77B8B84A1EEC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8C8F0B3-7D84-44EB-8B28-77B8B84A1EEC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090A6D-8E31-4AD8-A3D9-A659FE55F2AC}" type="datetimeFigureOut">
              <a:rPr lang="en-US" smtClean="0"/>
              <a:pPr/>
              <a:t>3/29/2012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B2A7B8-7506-48C2-AEB6-E825A403BF4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gif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20 Rectángulo redondeado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oundRect">
            <a:avLst>
              <a:gd name="adj" fmla="val 429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mtClean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  <a:p>
            <a:endParaRPr lang="en-US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8613" name="Picture 5"/>
          <p:cNvPicPr>
            <a:picLocks noChangeAspect="1" noChangeArrowheads="1"/>
          </p:cNvPicPr>
          <p:nvPr/>
        </p:nvPicPr>
        <p:blipFill>
          <a:blip r:embed="rId2" cstate="print"/>
          <a:srcRect r="29524" b="12381"/>
          <a:stretch>
            <a:fillRect/>
          </a:stretch>
        </p:blipFill>
        <p:spPr bwMode="auto">
          <a:xfrm>
            <a:off x="159023" y="0"/>
            <a:ext cx="8825954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20 Rectángulo redondeado"/>
          <p:cNvSpPr>
            <a:spLocks noChangeArrowheads="1"/>
          </p:cNvSpPr>
          <p:nvPr/>
        </p:nvSpPr>
        <p:spPr bwMode="auto">
          <a:xfrm>
            <a:off x="125413" y="441890"/>
            <a:ext cx="8893175" cy="6263710"/>
          </a:xfrm>
          <a:prstGeom prst="roundRect">
            <a:avLst>
              <a:gd name="adj" fmla="val 4662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z="1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93" name="Rectangle 1"/>
          <p:cNvSpPr>
            <a:spLocks noChangeArrowheads="1"/>
          </p:cNvSpPr>
          <p:nvPr/>
        </p:nvSpPr>
        <p:spPr bwMode="auto">
          <a:xfrm>
            <a:off x="38100" y="24492"/>
            <a:ext cx="9067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StreamChemDB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04800" y="1009766"/>
            <a:ext cx="1143000" cy="4001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Sites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981200" y="990716"/>
            <a:ext cx="1143000" cy="40011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Basins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000500" y="990716"/>
            <a:ext cx="1752600" cy="40011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Data tables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467474" y="834625"/>
            <a:ext cx="2219325" cy="70788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Methods &amp; parameter tables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310945" y="1595256"/>
            <a:ext cx="1371600" cy="33855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Disturbances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730041" y="2071499"/>
            <a:ext cx="1219204" cy="55399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>
            <a:spAutoFit/>
          </a:bodyPr>
          <a:lstStyle/>
          <a:p>
            <a:pPr algn="ctr"/>
            <a:r>
              <a:rPr lang="en-US" sz="15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Disturbance details</a:t>
            </a:r>
            <a:endParaRPr lang="en-US" sz="15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1428924" y="1187050"/>
            <a:ext cx="54864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5">
                    <a:lumMod val="40000"/>
                    <a:lumOff val="60000"/>
                  </a:schemeClr>
                </a:gs>
                <a:gs pos="50000">
                  <a:schemeClr val="accent2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04"/>
          <p:cNvGrpSpPr/>
          <p:nvPr/>
        </p:nvGrpSpPr>
        <p:grpSpPr>
          <a:xfrm>
            <a:off x="388305" y="1434700"/>
            <a:ext cx="1821495" cy="3237190"/>
            <a:chOff x="464505" y="1314450"/>
            <a:chExt cx="1821495" cy="3237190"/>
          </a:xfrm>
        </p:grpSpPr>
        <p:grpSp>
          <p:nvGrpSpPr>
            <p:cNvPr id="5" name="Group 103"/>
            <p:cNvGrpSpPr/>
            <p:nvPr/>
          </p:nvGrpSpPr>
          <p:grpSpPr>
            <a:xfrm>
              <a:off x="762000" y="1371600"/>
              <a:ext cx="1524000" cy="3180040"/>
              <a:chOff x="762000" y="1371600"/>
              <a:chExt cx="1524000" cy="3180040"/>
            </a:xfrm>
          </p:grpSpPr>
          <p:sp>
            <p:nvSpPr>
              <p:cNvPr id="69" name="TextBox 68"/>
              <p:cNvSpPr txBox="1"/>
              <p:nvPr/>
            </p:nvSpPr>
            <p:spPr>
              <a:xfrm>
                <a:off x="762000" y="1371600"/>
                <a:ext cx="1143000" cy="584775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Site web sites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762000" y="2236688"/>
                <a:ext cx="1143000" cy="338554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Contacts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762000" y="2824777"/>
                <a:ext cx="1524000" cy="83099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Site disclaimers &amp; agreements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762000" y="3966865"/>
                <a:ext cx="1143000" cy="584775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Status of the data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</p:grpSp>
        <p:grpSp>
          <p:nvGrpSpPr>
            <p:cNvPr id="6" name="Group 91"/>
            <p:cNvGrpSpPr/>
            <p:nvPr/>
          </p:nvGrpSpPr>
          <p:grpSpPr>
            <a:xfrm>
              <a:off x="464505" y="1314450"/>
              <a:ext cx="239710" cy="2926080"/>
              <a:chOff x="464505" y="1314450"/>
              <a:chExt cx="239710" cy="2926080"/>
            </a:xfrm>
          </p:grpSpPr>
          <p:cxnSp>
            <p:nvCxnSpPr>
              <p:cNvPr id="83" name="Straight Connector 82"/>
              <p:cNvCxnSpPr/>
              <p:nvPr/>
            </p:nvCxnSpPr>
            <p:spPr>
              <a:xfrm flipH="1">
                <a:off x="464505" y="1314450"/>
                <a:ext cx="7936" cy="2926080"/>
              </a:xfrm>
              <a:prstGeom prst="line">
                <a:avLst/>
              </a:prstGeom>
              <a:ln w="2857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" name="Group 89"/>
              <p:cNvGrpSpPr/>
              <p:nvPr/>
            </p:nvGrpSpPr>
            <p:grpSpPr>
              <a:xfrm>
                <a:off x="475615" y="1693862"/>
                <a:ext cx="228600" cy="2535414"/>
                <a:chOff x="475615" y="1693862"/>
                <a:chExt cx="228600" cy="2535414"/>
              </a:xfrm>
            </p:grpSpPr>
            <p:cxnSp>
              <p:nvCxnSpPr>
                <p:cNvPr id="80" name="Straight Arrow Connector 79"/>
                <p:cNvCxnSpPr/>
                <p:nvPr/>
              </p:nvCxnSpPr>
              <p:spPr>
                <a:xfrm>
                  <a:off x="475615" y="1693862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Arrow Connector 80"/>
                <p:cNvCxnSpPr/>
                <p:nvPr/>
              </p:nvCxnSpPr>
              <p:spPr>
                <a:xfrm>
                  <a:off x="475615" y="2419350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Arrow Connector 87"/>
                <p:cNvCxnSpPr/>
                <p:nvPr/>
              </p:nvCxnSpPr>
              <p:spPr>
                <a:xfrm>
                  <a:off x="475615" y="3275012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Arrow Connector 88"/>
                <p:cNvCxnSpPr/>
                <p:nvPr/>
              </p:nvCxnSpPr>
              <p:spPr>
                <a:xfrm>
                  <a:off x="475615" y="4227688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8" name="Group 107"/>
          <p:cNvGrpSpPr/>
          <p:nvPr/>
        </p:nvGrpSpPr>
        <p:grpSpPr>
          <a:xfrm>
            <a:off x="2085975" y="1394213"/>
            <a:ext cx="228600" cy="378968"/>
            <a:chOff x="2190115" y="1288257"/>
            <a:chExt cx="228600" cy="378968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2191705" y="1288257"/>
              <a:ext cx="0" cy="378968"/>
            </a:xfrm>
            <a:prstGeom prst="line">
              <a:avLst/>
            </a:prstGeom>
            <a:ln w="2857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/>
            <p:nvPr/>
          </p:nvCxnSpPr>
          <p:spPr>
            <a:xfrm>
              <a:off x="2190115" y="1652270"/>
              <a:ext cx="228600" cy="1588"/>
            </a:xfrm>
            <a:prstGeom prst="straightConnector1">
              <a:avLst/>
            </a:prstGeom>
            <a:ln w="28575"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108"/>
          <p:cNvGrpSpPr/>
          <p:nvPr/>
        </p:nvGrpSpPr>
        <p:grpSpPr>
          <a:xfrm>
            <a:off x="2504928" y="1949050"/>
            <a:ext cx="228600" cy="378968"/>
            <a:chOff x="2190115" y="1288257"/>
            <a:chExt cx="228600" cy="378968"/>
          </a:xfrm>
        </p:grpSpPr>
        <p:cxnSp>
          <p:nvCxnSpPr>
            <p:cNvPr id="110" name="Straight Connector 109"/>
            <p:cNvCxnSpPr/>
            <p:nvPr/>
          </p:nvCxnSpPr>
          <p:spPr>
            <a:xfrm>
              <a:off x="2191705" y="1288257"/>
              <a:ext cx="0" cy="378968"/>
            </a:xfrm>
            <a:prstGeom prst="line">
              <a:avLst/>
            </a:prstGeom>
            <a:ln w="2857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>
              <a:off x="2190115" y="1652270"/>
              <a:ext cx="228600" cy="1588"/>
            </a:xfrm>
            <a:prstGeom prst="straightConnector1">
              <a:avLst/>
            </a:prstGeom>
            <a:ln w="28575"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5" name="Straight Arrow Connector 124"/>
          <p:cNvCxnSpPr/>
          <p:nvPr/>
        </p:nvCxnSpPr>
        <p:spPr>
          <a:xfrm>
            <a:off x="3133725" y="1192530"/>
            <a:ext cx="82296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2">
                    <a:lumMod val="40000"/>
                    <a:lumOff val="60000"/>
                  </a:schemeClr>
                </a:gs>
                <a:gs pos="50000">
                  <a:schemeClr val="accent3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5791200" y="1192530"/>
            <a:ext cx="64008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3">
                    <a:lumMod val="40000"/>
                    <a:lumOff val="60000"/>
                  </a:schemeClr>
                </a:gs>
                <a:gs pos="50000">
                  <a:srgbClr val="E2CFF1"/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638300" y="468868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CC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DATABASE DESIGN</a:t>
            </a:r>
            <a:endParaRPr lang="en-US" b="1" dirty="0">
              <a:solidFill>
                <a:srgbClr val="FFCC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20 Rectángulo redondeado"/>
          <p:cNvSpPr>
            <a:spLocks noChangeArrowheads="1"/>
          </p:cNvSpPr>
          <p:nvPr/>
        </p:nvSpPr>
        <p:spPr bwMode="auto">
          <a:xfrm>
            <a:off x="125413" y="441890"/>
            <a:ext cx="8893175" cy="6263710"/>
          </a:xfrm>
          <a:prstGeom prst="roundRect">
            <a:avLst>
              <a:gd name="adj" fmla="val 4662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z="1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93" name="Rectangle 1"/>
          <p:cNvSpPr>
            <a:spLocks noChangeArrowheads="1"/>
          </p:cNvSpPr>
          <p:nvPr/>
        </p:nvSpPr>
        <p:spPr bwMode="auto">
          <a:xfrm>
            <a:off x="38100" y="24492"/>
            <a:ext cx="9067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StreamChemDB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04800" y="1009766"/>
            <a:ext cx="1143000" cy="4001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Sites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981200" y="990716"/>
            <a:ext cx="1143000" cy="40011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Basins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000500" y="990716"/>
            <a:ext cx="1752600" cy="40011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Data tables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467474" y="834625"/>
            <a:ext cx="2219325" cy="70788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Methods &amp; parameter tables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310945" y="1595256"/>
            <a:ext cx="1371600" cy="338554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Disturbances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730041" y="2071499"/>
            <a:ext cx="1219204" cy="55399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lIns="45720" rIns="45720" rtlCol="0">
            <a:spAutoFit/>
          </a:bodyPr>
          <a:lstStyle/>
          <a:p>
            <a:pPr algn="ctr"/>
            <a:r>
              <a:rPr lang="en-US" sz="15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Disturbance details</a:t>
            </a:r>
            <a:endParaRPr lang="en-US" sz="15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1428924" y="1187050"/>
            <a:ext cx="54864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5">
                    <a:lumMod val="40000"/>
                    <a:lumOff val="60000"/>
                  </a:schemeClr>
                </a:gs>
                <a:gs pos="50000">
                  <a:schemeClr val="accent2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04"/>
          <p:cNvGrpSpPr/>
          <p:nvPr/>
        </p:nvGrpSpPr>
        <p:grpSpPr>
          <a:xfrm>
            <a:off x="388305" y="1434700"/>
            <a:ext cx="1821495" cy="3237190"/>
            <a:chOff x="464505" y="1314450"/>
            <a:chExt cx="1821495" cy="3237190"/>
          </a:xfrm>
        </p:grpSpPr>
        <p:grpSp>
          <p:nvGrpSpPr>
            <p:cNvPr id="5" name="Group 103"/>
            <p:cNvGrpSpPr/>
            <p:nvPr/>
          </p:nvGrpSpPr>
          <p:grpSpPr>
            <a:xfrm>
              <a:off x="762000" y="1371600"/>
              <a:ext cx="1524000" cy="3180040"/>
              <a:chOff x="762000" y="1371600"/>
              <a:chExt cx="1524000" cy="3180040"/>
            </a:xfrm>
          </p:grpSpPr>
          <p:sp>
            <p:nvSpPr>
              <p:cNvPr id="69" name="TextBox 68"/>
              <p:cNvSpPr txBox="1"/>
              <p:nvPr/>
            </p:nvSpPr>
            <p:spPr>
              <a:xfrm>
                <a:off x="762000" y="1371600"/>
                <a:ext cx="1143000" cy="584775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Site web sites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762000" y="2236688"/>
                <a:ext cx="1143000" cy="338554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Contacts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762000" y="2824777"/>
                <a:ext cx="1524000" cy="83099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Site disclaimers &amp; agreements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762000" y="3966865"/>
                <a:ext cx="1143000" cy="584775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Status of the data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</p:grpSp>
        <p:grpSp>
          <p:nvGrpSpPr>
            <p:cNvPr id="6" name="Group 91"/>
            <p:cNvGrpSpPr/>
            <p:nvPr/>
          </p:nvGrpSpPr>
          <p:grpSpPr>
            <a:xfrm>
              <a:off x="464505" y="1314450"/>
              <a:ext cx="239710" cy="2926080"/>
              <a:chOff x="464505" y="1314450"/>
              <a:chExt cx="239710" cy="2926080"/>
            </a:xfrm>
          </p:grpSpPr>
          <p:cxnSp>
            <p:nvCxnSpPr>
              <p:cNvPr id="83" name="Straight Connector 82"/>
              <p:cNvCxnSpPr/>
              <p:nvPr/>
            </p:nvCxnSpPr>
            <p:spPr>
              <a:xfrm flipH="1">
                <a:off x="464505" y="1314450"/>
                <a:ext cx="7936" cy="2926080"/>
              </a:xfrm>
              <a:prstGeom prst="line">
                <a:avLst/>
              </a:prstGeom>
              <a:ln w="2857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" name="Group 89"/>
              <p:cNvGrpSpPr/>
              <p:nvPr/>
            </p:nvGrpSpPr>
            <p:grpSpPr>
              <a:xfrm>
                <a:off x="475615" y="1693862"/>
                <a:ext cx="228600" cy="2535414"/>
                <a:chOff x="475615" y="1693862"/>
                <a:chExt cx="228600" cy="2535414"/>
              </a:xfrm>
            </p:grpSpPr>
            <p:cxnSp>
              <p:nvCxnSpPr>
                <p:cNvPr id="80" name="Straight Arrow Connector 79"/>
                <p:cNvCxnSpPr/>
                <p:nvPr/>
              </p:nvCxnSpPr>
              <p:spPr>
                <a:xfrm>
                  <a:off x="475615" y="1693862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Arrow Connector 80"/>
                <p:cNvCxnSpPr/>
                <p:nvPr/>
              </p:nvCxnSpPr>
              <p:spPr>
                <a:xfrm>
                  <a:off x="475615" y="2419350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Arrow Connector 87"/>
                <p:cNvCxnSpPr/>
                <p:nvPr/>
              </p:nvCxnSpPr>
              <p:spPr>
                <a:xfrm>
                  <a:off x="475615" y="3275012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Arrow Connector 88"/>
                <p:cNvCxnSpPr/>
                <p:nvPr/>
              </p:nvCxnSpPr>
              <p:spPr>
                <a:xfrm>
                  <a:off x="475615" y="4227688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grpSp>
        <p:nvGrpSpPr>
          <p:cNvPr id="8" name="Group 107"/>
          <p:cNvGrpSpPr/>
          <p:nvPr/>
        </p:nvGrpSpPr>
        <p:grpSpPr>
          <a:xfrm>
            <a:off x="2085975" y="1394213"/>
            <a:ext cx="228600" cy="378968"/>
            <a:chOff x="2190115" y="1288257"/>
            <a:chExt cx="228600" cy="378968"/>
          </a:xfrm>
        </p:grpSpPr>
        <p:cxnSp>
          <p:nvCxnSpPr>
            <p:cNvPr id="94" name="Straight Connector 93"/>
            <p:cNvCxnSpPr/>
            <p:nvPr/>
          </p:nvCxnSpPr>
          <p:spPr>
            <a:xfrm>
              <a:off x="2191705" y="1288257"/>
              <a:ext cx="0" cy="378968"/>
            </a:xfrm>
            <a:prstGeom prst="line">
              <a:avLst/>
            </a:prstGeom>
            <a:ln w="2857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/>
            <p:nvPr/>
          </p:nvCxnSpPr>
          <p:spPr>
            <a:xfrm>
              <a:off x="2190115" y="1652270"/>
              <a:ext cx="228600" cy="1588"/>
            </a:xfrm>
            <a:prstGeom prst="straightConnector1">
              <a:avLst/>
            </a:prstGeom>
            <a:ln w="28575"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108"/>
          <p:cNvGrpSpPr/>
          <p:nvPr/>
        </p:nvGrpSpPr>
        <p:grpSpPr>
          <a:xfrm>
            <a:off x="2504928" y="1949050"/>
            <a:ext cx="228600" cy="378968"/>
            <a:chOff x="2190115" y="1288257"/>
            <a:chExt cx="228600" cy="378968"/>
          </a:xfrm>
        </p:grpSpPr>
        <p:cxnSp>
          <p:nvCxnSpPr>
            <p:cNvPr id="110" name="Straight Connector 109"/>
            <p:cNvCxnSpPr/>
            <p:nvPr/>
          </p:nvCxnSpPr>
          <p:spPr>
            <a:xfrm>
              <a:off x="2191705" y="1288257"/>
              <a:ext cx="0" cy="378968"/>
            </a:xfrm>
            <a:prstGeom prst="line">
              <a:avLst/>
            </a:prstGeom>
            <a:ln w="28575">
              <a:solidFill>
                <a:schemeClr val="accent2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/>
            <p:nvPr/>
          </p:nvCxnSpPr>
          <p:spPr>
            <a:xfrm>
              <a:off x="2190115" y="1652270"/>
              <a:ext cx="228600" cy="1588"/>
            </a:xfrm>
            <a:prstGeom prst="straightConnector1">
              <a:avLst/>
            </a:prstGeom>
            <a:ln w="28575">
              <a:solidFill>
                <a:schemeClr val="accent2">
                  <a:lumMod val="40000"/>
                  <a:lumOff val="6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2" name="TextBox 111"/>
          <p:cNvSpPr txBox="1"/>
          <p:nvPr/>
        </p:nvSpPr>
        <p:spPr>
          <a:xfrm>
            <a:off x="4628054" y="1592058"/>
            <a:ext cx="1371600" cy="33855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Discharge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4615528" y="2313690"/>
            <a:ext cx="1371600" cy="33855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Samples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5013960" y="2707216"/>
            <a:ext cx="1371600" cy="67710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Chem</a:t>
            </a:r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data </a:t>
            </a:r>
            <a:r>
              <a:rPr lang="en-US" sz="11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instantaneous &amp; composite </a:t>
            </a:r>
            <a:r>
              <a:rPr lang="en-US" sz="11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conc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4615528" y="4001572"/>
            <a:ext cx="1371600" cy="677108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Chem</a:t>
            </a:r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data </a:t>
            </a:r>
            <a:r>
              <a:rPr lang="en-US" sz="11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monthly derived </a:t>
            </a:r>
            <a:r>
              <a:rPr lang="en-US" sz="11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conc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cxnSp>
        <p:nvCxnSpPr>
          <p:cNvPr id="116" name="Straight Connector 115"/>
          <p:cNvCxnSpPr/>
          <p:nvPr/>
        </p:nvCxnSpPr>
        <p:spPr>
          <a:xfrm flipH="1">
            <a:off x="4381500" y="1385170"/>
            <a:ext cx="7936" cy="2926080"/>
          </a:xfrm>
          <a:prstGeom prst="line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/>
          <p:cNvCxnSpPr/>
          <p:nvPr/>
        </p:nvCxnSpPr>
        <p:spPr>
          <a:xfrm>
            <a:off x="4392610" y="1764582"/>
            <a:ext cx="228600" cy="1588"/>
          </a:xfrm>
          <a:prstGeom prst="straightConnector1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/>
          <p:cNvCxnSpPr/>
          <p:nvPr/>
        </p:nvCxnSpPr>
        <p:spPr>
          <a:xfrm>
            <a:off x="4392610" y="2490070"/>
            <a:ext cx="228600" cy="1588"/>
          </a:xfrm>
          <a:prstGeom prst="straightConnector1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/>
          <p:cNvCxnSpPr/>
          <p:nvPr/>
        </p:nvCxnSpPr>
        <p:spPr>
          <a:xfrm>
            <a:off x="4392610" y="4298408"/>
            <a:ext cx="228600" cy="1588"/>
          </a:xfrm>
          <a:prstGeom prst="straightConnector1">
            <a:avLst/>
          </a:prstGeom>
          <a:ln w="28575">
            <a:solidFill>
              <a:schemeClr val="accent3">
                <a:lumMod val="60000"/>
                <a:lumOff val="40000"/>
              </a:schemeClr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120"/>
          <p:cNvGrpSpPr/>
          <p:nvPr/>
        </p:nvGrpSpPr>
        <p:grpSpPr>
          <a:xfrm>
            <a:off x="4776860" y="2662978"/>
            <a:ext cx="239710" cy="378968"/>
            <a:chOff x="2282510" y="1288257"/>
            <a:chExt cx="239710" cy="378968"/>
          </a:xfrm>
        </p:grpSpPr>
        <p:cxnSp>
          <p:nvCxnSpPr>
            <p:cNvPr id="122" name="Straight Connector 121"/>
            <p:cNvCxnSpPr/>
            <p:nvPr/>
          </p:nvCxnSpPr>
          <p:spPr>
            <a:xfrm>
              <a:off x="2282510" y="1288257"/>
              <a:ext cx="0" cy="378968"/>
            </a:xfrm>
            <a:prstGeom prst="line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/>
            <p:nvPr/>
          </p:nvCxnSpPr>
          <p:spPr>
            <a:xfrm>
              <a:off x="2293620" y="1652270"/>
              <a:ext cx="228600" cy="1588"/>
            </a:xfrm>
            <a:prstGeom prst="straightConnector1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5" name="Straight Arrow Connector 124"/>
          <p:cNvCxnSpPr/>
          <p:nvPr/>
        </p:nvCxnSpPr>
        <p:spPr>
          <a:xfrm>
            <a:off x="3133725" y="1192530"/>
            <a:ext cx="82296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2">
                    <a:lumMod val="40000"/>
                    <a:lumOff val="60000"/>
                  </a:schemeClr>
                </a:gs>
                <a:gs pos="50000">
                  <a:schemeClr val="accent3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5791200" y="1192530"/>
            <a:ext cx="64008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3">
                    <a:lumMod val="40000"/>
                    <a:lumOff val="60000"/>
                  </a:schemeClr>
                </a:gs>
                <a:gs pos="50000">
                  <a:srgbClr val="E2CFF1"/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638300" y="468868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CC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DATABASE DESIGN</a:t>
            </a:r>
            <a:endParaRPr lang="en-US" b="1" dirty="0">
              <a:solidFill>
                <a:srgbClr val="FFCC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20 Rectángulo redondeado"/>
          <p:cNvSpPr>
            <a:spLocks noChangeArrowheads="1"/>
          </p:cNvSpPr>
          <p:nvPr/>
        </p:nvSpPr>
        <p:spPr bwMode="auto">
          <a:xfrm>
            <a:off x="125413" y="441890"/>
            <a:ext cx="8893175" cy="6263710"/>
          </a:xfrm>
          <a:prstGeom prst="roundRect">
            <a:avLst>
              <a:gd name="adj" fmla="val 4662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z="1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93" name="Rectangle 1"/>
          <p:cNvSpPr>
            <a:spLocks noChangeArrowheads="1"/>
          </p:cNvSpPr>
          <p:nvPr/>
        </p:nvSpPr>
        <p:spPr bwMode="auto">
          <a:xfrm>
            <a:off x="38100" y="24492"/>
            <a:ext cx="9067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StreamChemDB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grpSp>
        <p:nvGrpSpPr>
          <p:cNvPr id="3" name="Group 123"/>
          <p:cNvGrpSpPr/>
          <p:nvPr/>
        </p:nvGrpSpPr>
        <p:grpSpPr>
          <a:xfrm>
            <a:off x="304800" y="834625"/>
            <a:ext cx="8381999" cy="3844055"/>
            <a:chOff x="381000" y="714375"/>
            <a:chExt cx="8381999" cy="3844055"/>
          </a:xfrm>
        </p:grpSpPr>
        <p:sp>
          <p:nvSpPr>
            <p:cNvPr id="63" name="TextBox 62"/>
            <p:cNvSpPr txBox="1"/>
            <p:nvPr/>
          </p:nvSpPr>
          <p:spPr>
            <a:xfrm>
              <a:off x="381000" y="889516"/>
              <a:ext cx="1143000" cy="400110"/>
            </a:xfrm>
            <a:prstGeom prst="rect">
              <a:avLst/>
            </a:prstGeom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Sites</a:t>
              </a:r>
              <a:endParaRPr lang="en-US" sz="20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057400" y="870466"/>
              <a:ext cx="1143000" cy="400110"/>
            </a:xfrm>
            <a:prstGeom prst="rect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Basins</a:t>
              </a:r>
              <a:endParaRPr lang="en-US" sz="20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4076700" y="870466"/>
              <a:ext cx="1752600" cy="400110"/>
            </a:xfrm>
            <a:prstGeom prst="rect">
              <a:avLst/>
            </a:prstGeom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Data tables</a:t>
              </a:r>
              <a:endParaRPr lang="en-US" sz="20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6543674" y="714375"/>
              <a:ext cx="2219325" cy="707886"/>
            </a:xfrm>
            <a:prstGeom prst="rect">
              <a:avLst/>
            </a:prstGeom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Methods &amp; parameter tables</a:t>
              </a:r>
              <a:endParaRPr lang="en-US" sz="20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387145" y="1475006"/>
              <a:ext cx="1371600" cy="338554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Disturbances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2806241" y="1951249"/>
              <a:ext cx="1219204" cy="553998"/>
            </a:xfrm>
            <a:prstGeom prst="rect">
              <a:avLst/>
            </a:prstGeom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45720" rIns="45720" rtlCol="0">
              <a:spAutoFit/>
            </a:bodyPr>
            <a:lstStyle/>
            <a:p>
              <a:pPr algn="ctr"/>
              <a:r>
                <a:rPr lang="en-US" sz="15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Disturbance details</a:t>
              </a:r>
              <a:endParaRPr lang="en-US" sz="15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cxnSp>
          <p:nvCxnSpPr>
            <p:cNvPr id="85" name="Straight Arrow Connector 84"/>
            <p:cNvCxnSpPr/>
            <p:nvPr/>
          </p:nvCxnSpPr>
          <p:spPr>
            <a:xfrm>
              <a:off x="1505124" y="1066800"/>
              <a:ext cx="548640" cy="3176"/>
            </a:xfrm>
            <a:prstGeom prst="straightConnector1">
              <a:avLst/>
            </a:prstGeom>
            <a:ln w="38100">
              <a:gradFill flip="none" rotWithShape="1">
                <a:gsLst>
                  <a:gs pos="40000">
                    <a:schemeClr val="accent5">
                      <a:lumMod val="40000"/>
                      <a:lumOff val="60000"/>
                    </a:schemeClr>
                  </a:gs>
                  <a:gs pos="50000">
                    <a:schemeClr val="accent2">
                      <a:lumMod val="40000"/>
                      <a:lumOff val="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104"/>
            <p:cNvGrpSpPr/>
            <p:nvPr/>
          </p:nvGrpSpPr>
          <p:grpSpPr>
            <a:xfrm>
              <a:off x="464505" y="1314450"/>
              <a:ext cx="1821495" cy="3237190"/>
              <a:chOff x="464505" y="1314450"/>
              <a:chExt cx="1821495" cy="3237190"/>
            </a:xfrm>
          </p:grpSpPr>
          <p:grpSp>
            <p:nvGrpSpPr>
              <p:cNvPr id="5" name="Group 103"/>
              <p:cNvGrpSpPr/>
              <p:nvPr/>
            </p:nvGrpSpPr>
            <p:grpSpPr>
              <a:xfrm>
                <a:off x="762000" y="1371600"/>
                <a:ext cx="1524000" cy="3180040"/>
                <a:chOff x="762000" y="1371600"/>
                <a:chExt cx="1524000" cy="3180040"/>
              </a:xfrm>
            </p:grpSpPr>
            <p:sp>
              <p:nvSpPr>
                <p:cNvPr id="69" name="TextBox 68"/>
                <p:cNvSpPr txBox="1"/>
                <p:nvPr/>
              </p:nvSpPr>
              <p:spPr>
                <a:xfrm>
                  <a:off x="762000" y="1371600"/>
                  <a:ext cx="1143000" cy="584775"/>
                </a:xfrm>
                <a:prstGeom prst="rect">
                  <a:avLst/>
                </a:prstGeom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Tahoma" pitchFamily="34" charset="0"/>
                      <a:ea typeface="Tahoma" pitchFamily="34" charset="0"/>
                      <a:cs typeface="Tahoma" pitchFamily="34" charset="0"/>
                    </a:rPr>
                    <a:t>Site web sites</a:t>
                  </a:r>
                  <a:endParaRPr lang="en-US" sz="1600" dirty="0">
                    <a:latin typeface="Tahoma" pitchFamily="34" charset="0"/>
                    <a:ea typeface="Tahoma" pitchFamily="34" charset="0"/>
                    <a:cs typeface="Tahoma" pitchFamily="34" charset="0"/>
                  </a:endParaRPr>
                </a:p>
              </p:txBody>
            </p:sp>
            <p:sp>
              <p:nvSpPr>
                <p:cNvPr id="70" name="TextBox 69"/>
                <p:cNvSpPr txBox="1"/>
                <p:nvPr/>
              </p:nvSpPr>
              <p:spPr>
                <a:xfrm>
                  <a:off x="762000" y="2236688"/>
                  <a:ext cx="1143000" cy="338554"/>
                </a:xfrm>
                <a:prstGeom prst="rect">
                  <a:avLst/>
                </a:prstGeom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Tahoma" pitchFamily="34" charset="0"/>
                      <a:ea typeface="Tahoma" pitchFamily="34" charset="0"/>
                      <a:cs typeface="Tahoma" pitchFamily="34" charset="0"/>
                    </a:rPr>
                    <a:t>Contacts</a:t>
                  </a:r>
                  <a:endParaRPr lang="en-US" sz="1600" dirty="0">
                    <a:latin typeface="Tahoma" pitchFamily="34" charset="0"/>
                    <a:ea typeface="Tahoma" pitchFamily="34" charset="0"/>
                    <a:cs typeface="Tahoma" pitchFamily="34" charset="0"/>
                  </a:endParaRPr>
                </a:p>
              </p:txBody>
            </p:sp>
            <p:sp>
              <p:nvSpPr>
                <p:cNvPr id="71" name="TextBox 70"/>
                <p:cNvSpPr txBox="1"/>
                <p:nvPr/>
              </p:nvSpPr>
              <p:spPr>
                <a:xfrm>
                  <a:off x="762000" y="2824777"/>
                  <a:ext cx="1524000" cy="830997"/>
                </a:xfrm>
                <a:prstGeom prst="rect">
                  <a:avLst/>
                </a:prstGeom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Tahoma" pitchFamily="34" charset="0"/>
                      <a:ea typeface="Tahoma" pitchFamily="34" charset="0"/>
                      <a:cs typeface="Tahoma" pitchFamily="34" charset="0"/>
                    </a:rPr>
                    <a:t>Site disclaimers &amp; agreements</a:t>
                  </a:r>
                  <a:endParaRPr lang="en-US" sz="1600" dirty="0">
                    <a:latin typeface="Tahoma" pitchFamily="34" charset="0"/>
                    <a:ea typeface="Tahoma" pitchFamily="34" charset="0"/>
                    <a:cs typeface="Tahoma" pitchFamily="34" charset="0"/>
                  </a:endParaRPr>
                </a:p>
              </p:txBody>
            </p:sp>
            <p:sp>
              <p:nvSpPr>
                <p:cNvPr id="72" name="TextBox 71"/>
                <p:cNvSpPr txBox="1"/>
                <p:nvPr/>
              </p:nvSpPr>
              <p:spPr>
                <a:xfrm>
                  <a:off x="762000" y="3966865"/>
                  <a:ext cx="1143000" cy="584775"/>
                </a:xfrm>
                <a:prstGeom prst="rect">
                  <a:avLst/>
                </a:prstGeom>
              </p:spPr>
              <p:style>
                <a:lnRef idx="1">
                  <a:schemeClr val="accent5"/>
                </a:lnRef>
                <a:fillRef idx="2">
                  <a:schemeClr val="accent5"/>
                </a:fillRef>
                <a:effectRef idx="1">
                  <a:schemeClr val="accent5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600" dirty="0" smtClean="0">
                      <a:latin typeface="Tahoma" pitchFamily="34" charset="0"/>
                      <a:ea typeface="Tahoma" pitchFamily="34" charset="0"/>
                      <a:cs typeface="Tahoma" pitchFamily="34" charset="0"/>
                    </a:rPr>
                    <a:t>Status of the data</a:t>
                  </a:r>
                  <a:endParaRPr lang="en-US" sz="1600" dirty="0">
                    <a:latin typeface="Tahoma" pitchFamily="34" charset="0"/>
                    <a:ea typeface="Tahoma" pitchFamily="34" charset="0"/>
                    <a:cs typeface="Tahoma" pitchFamily="34" charset="0"/>
                  </a:endParaRPr>
                </a:p>
              </p:txBody>
            </p:sp>
          </p:grpSp>
          <p:grpSp>
            <p:nvGrpSpPr>
              <p:cNvPr id="6" name="Group 91"/>
              <p:cNvGrpSpPr/>
              <p:nvPr/>
            </p:nvGrpSpPr>
            <p:grpSpPr>
              <a:xfrm>
                <a:off x="464505" y="1314450"/>
                <a:ext cx="239710" cy="2926080"/>
                <a:chOff x="464505" y="1314450"/>
                <a:chExt cx="239710" cy="2926080"/>
              </a:xfrm>
            </p:grpSpPr>
            <p:cxnSp>
              <p:nvCxnSpPr>
                <p:cNvPr id="83" name="Straight Connector 82"/>
                <p:cNvCxnSpPr/>
                <p:nvPr/>
              </p:nvCxnSpPr>
              <p:spPr>
                <a:xfrm flipH="1">
                  <a:off x="464505" y="1314450"/>
                  <a:ext cx="7936" cy="2926080"/>
                </a:xfrm>
                <a:prstGeom prst="line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7" name="Group 89"/>
                <p:cNvGrpSpPr/>
                <p:nvPr/>
              </p:nvGrpSpPr>
              <p:grpSpPr>
                <a:xfrm>
                  <a:off x="475615" y="1693862"/>
                  <a:ext cx="228600" cy="2535414"/>
                  <a:chOff x="475615" y="1693862"/>
                  <a:chExt cx="228600" cy="2535414"/>
                </a:xfrm>
              </p:grpSpPr>
              <p:cxnSp>
                <p:nvCxnSpPr>
                  <p:cNvPr id="80" name="Straight Arrow Connector 79"/>
                  <p:cNvCxnSpPr/>
                  <p:nvPr/>
                </p:nvCxnSpPr>
                <p:spPr>
                  <a:xfrm>
                    <a:off x="475615" y="1693862"/>
                    <a:ext cx="228600" cy="1588"/>
                  </a:xfrm>
                  <a:prstGeom prst="straightConnector1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Straight Arrow Connector 80"/>
                  <p:cNvCxnSpPr/>
                  <p:nvPr/>
                </p:nvCxnSpPr>
                <p:spPr>
                  <a:xfrm>
                    <a:off x="475615" y="2419350"/>
                    <a:ext cx="228600" cy="1588"/>
                  </a:xfrm>
                  <a:prstGeom prst="straightConnector1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8" name="Straight Arrow Connector 87"/>
                  <p:cNvCxnSpPr/>
                  <p:nvPr/>
                </p:nvCxnSpPr>
                <p:spPr>
                  <a:xfrm>
                    <a:off x="475615" y="3275012"/>
                    <a:ext cx="228600" cy="1588"/>
                  </a:xfrm>
                  <a:prstGeom prst="straightConnector1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Straight Arrow Connector 88"/>
                  <p:cNvCxnSpPr/>
                  <p:nvPr/>
                </p:nvCxnSpPr>
                <p:spPr>
                  <a:xfrm>
                    <a:off x="475615" y="4227688"/>
                    <a:ext cx="228600" cy="1588"/>
                  </a:xfrm>
                  <a:prstGeom prst="straightConnector1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  <a:tailEnd type="arrow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</p:grpSp>
        <p:grpSp>
          <p:nvGrpSpPr>
            <p:cNvPr id="8" name="Group 107"/>
            <p:cNvGrpSpPr/>
            <p:nvPr/>
          </p:nvGrpSpPr>
          <p:grpSpPr>
            <a:xfrm>
              <a:off x="2162175" y="1273963"/>
              <a:ext cx="228600" cy="378968"/>
              <a:chOff x="2190115" y="1288257"/>
              <a:chExt cx="228600" cy="378968"/>
            </a:xfrm>
          </p:grpSpPr>
          <p:cxnSp>
            <p:nvCxnSpPr>
              <p:cNvPr id="94" name="Straight Connector 93"/>
              <p:cNvCxnSpPr/>
              <p:nvPr/>
            </p:nvCxnSpPr>
            <p:spPr>
              <a:xfrm>
                <a:off x="2191705" y="1288257"/>
                <a:ext cx="0" cy="378968"/>
              </a:xfrm>
              <a:prstGeom prst="line">
                <a:avLst/>
              </a:prstGeom>
              <a:ln w="28575">
                <a:solidFill>
                  <a:schemeClr val="accent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Arrow Connector 95"/>
              <p:cNvCxnSpPr/>
              <p:nvPr/>
            </p:nvCxnSpPr>
            <p:spPr>
              <a:xfrm>
                <a:off x="2190115" y="1652270"/>
                <a:ext cx="228600" cy="1588"/>
              </a:xfrm>
              <a:prstGeom prst="straightConnector1">
                <a:avLst/>
              </a:prstGeom>
              <a:ln w="28575">
                <a:solidFill>
                  <a:schemeClr val="accent2">
                    <a:lumMod val="40000"/>
                    <a:lumOff val="6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108"/>
            <p:cNvGrpSpPr/>
            <p:nvPr/>
          </p:nvGrpSpPr>
          <p:grpSpPr>
            <a:xfrm>
              <a:off x="2581128" y="1828800"/>
              <a:ext cx="228600" cy="378968"/>
              <a:chOff x="2190115" y="1288257"/>
              <a:chExt cx="228600" cy="378968"/>
            </a:xfrm>
          </p:grpSpPr>
          <p:cxnSp>
            <p:nvCxnSpPr>
              <p:cNvPr id="110" name="Straight Connector 109"/>
              <p:cNvCxnSpPr/>
              <p:nvPr/>
            </p:nvCxnSpPr>
            <p:spPr>
              <a:xfrm>
                <a:off x="2191705" y="1288257"/>
                <a:ext cx="0" cy="378968"/>
              </a:xfrm>
              <a:prstGeom prst="line">
                <a:avLst/>
              </a:prstGeom>
              <a:ln w="28575">
                <a:solidFill>
                  <a:schemeClr val="accent2">
                    <a:lumMod val="40000"/>
                    <a:lumOff val="6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1" name="Straight Arrow Connector 110"/>
              <p:cNvCxnSpPr/>
              <p:nvPr/>
            </p:nvCxnSpPr>
            <p:spPr>
              <a:xfrm>
                <a:off x="2190115" y="1652270"/>
                <a:ext cx="228600" cy="1588"/>
              </a:xfrm>
              <a:prstGeom prst="straightConnector1">
                <a:avLst/>
              </a:prstGeom>
              <a:ln w="28575">
                <a:solidFill>
                  <a:schemeClr val="accent2">
                    <a:lumMod val="40000"/>
                    <a:lumOff val="6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2" name="TextBox 111"/>
            <p:cNvSpPr txBox="1"/>
            <p:nvPr/>
          </p:nvSpPr>
          <p:spPr>
            <a:xfrm>
              <a:off x="4704254" y="1471808"/>
              <a:ext cx="1371600" cy="33855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Discharge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4691728" y="2193440"/>
              <a:ext cx="1371600" cy="338554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Samples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090160" y="2586966"/>
              <a:ext cx="1371600" cy="67710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Chem</a:t>
              </a:r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 data </a:t>
              </a:r>
              <a:r>
                <a:rPr lang="en-US" sz="11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instantaneous &amp; composite </a:t>
              </a:r>
              <a:r>
                <a:rPr lang="en-US" sz="1100" dirty="0" err="1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conc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4691728" y="3881322"/>
              <a:ext cx="1371600" cy="677108"/>
            </a:xfrm>
            <a:prstGeom prst="rect">
              <a:avLst/>
            </a:prstGeom>
          </p:spPr>
          <p:style>
            <a:lnRef idx="1">
              <a:schemeClr val="accent3"/>
            </a:lnRef>
            <a:fillRef idx="2">
              <a:schemeClr val="accent3"/>
            </a:fillRef>
            <a:effectRef idx="1">
              <a:schemeClr val="accent3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Chem</a:t>
              </a:r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 data </a:t>
              </a:r>
              <a:r>
                <a:rPr lang="en-US" sz="11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monthly derived </a:t>
              </a:r>
              <a:r>
                <a:rPr lang="en-US" sz="1100" dirty="0" err="1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conc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cxnSp>
          <p:nvCxnSpPr>
            <p:cNvPr id="116" name="Straight Connector 115"/>
            <p:cNvCxnSpPr/>
            <p:nvPr/>
          </p:nvCxnSpPr>
          <p:spPr>
            <a:xfrm flipH="1">
              <a:off x="4457700" y="1264920"/>
              <a:ext cx="7936" cy="2926080"/>
            </a:xfrm>
            <a:prstGeom prst="line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/>
            <p:nvPr/>
          </p:nvCxnSpPr>
          <p:spPr>
            <a:xfrm>
              <a:off x="4468810" y="1644332"/>
              <a:ext cx="228600" cy="1588"/>
            </a:xfrm>
            <a:prstGeom prst="straightConnector1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/>
            <p:cNvCxnSpPr/>
            <p:nvPr/>
          </p:nvCxnSpPr>
          <p:spPr>
            <a:xfrm>
              <a:off x="4468810" y="2369820"/>
              <a:ext cx="228600" cy="1588"/>
            </a:xfrm>
            <a:prstGeom prst="straightConnector1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Arrow Connector 119"/>
            <p:cNvCxnSpPr/>
            <p:nvPr/>
          </p:nvCxnSpPr>
          <p:spPr>
            <a:xfrm>
              <a:off x="4468810" y="4178158"/>
              <a:ext cx="228600" cy="1588"/>
            </a:xfrm>
            <a:prstGeom prst="straightConnector1">
              <a:avLst/>
            </a:prstGeom>
            <a:ln w="28575">
              <a:solidFill>
                <a:schemeClr val="accent3">
                  <a:lumMod val="60000"/>
                  <a:lumOff val="40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120"/>
            <p:cNvGrpSpPr/>
            <p:nvPr/>
          </p:nvGrpSpPr>
          <p:grpSpPr>
            <a:xfrm>
              <a:off x="4853060" y="2542728"/>
              <a:ext cx="239710" cy="378968"/>
              <a:chOff x="2282510" y="1288257"/>
              <a:chExt cx="239710" cy="378968"/>
            </a:xfrm>
          </p:grpSpPr>
          <p:cxnSp>
            <p:nvCxnSpPr>
              <p:cNvPr id="122" name="Straight Connector 121"/>
              <p:cNvCxnSpPr/>
              <p:nvPr/>
            </p:nvCxnSpPr>
            <p:spPr>
              <a:xfrm>
                <a:off x="2282510" y="1288257"/>
                <a:ext cx="0" cy="378968"/>
              </a:xfrm>
              <a:prstGeom prst="line">
                <a:avLst/>
              </a:prstGeom>
              <a:ln w="28575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Arrow Connector 122"/>
              <p:cNvCxnSpPr/>
              <p:nvPr/>
            </p:nvCxnSpPr>
            <p:spPr>
              <a:xfrm>
                <a:off x="2293620" y="1652270"/>
                <a:ext cx="228600" cy="1588"/>
              </a:xfrm>
              <a:prstGeom prst="straightConnector1">
                <a:avLst/>
              </a:prstGeom>
              <a:ln w="28575">
                <a:solidFill>
                  <a:schemeClr val="accent3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125" name="Straight Arrow Connector 124"/>
          <p:cNvCxnSpPr/>
          <p:nvPr/>
        </p:nvCxnSpPr>
        <p:spPr>
          <a:xfrm>
            <a:off x="3133725" y="1192530"/>
            <a:ext cx="82296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2">
                    <a:lumMod val="40000"/>
                    <a:lumOff val="60000"/>
                  </a:schemeClr>
                </a:gs>
                <a:gs pos="50000">
                  <a:schemeClr val="accent3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5791200" y="1192530"/>
            <a:ext cx="64008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3">
                    <a:lumMod val="40000"/>
                    <a:lumOff val="60000"/>
                  </a:schemeClr>
                </a:gs>
                <a:gs pos="50000">
                  <a:srgbClr val="E2CFF1"/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/>
          <p:cNvSpPr txBox="1"/>
          <p:nvPr/>
        </p:nvSpPr>
        <p:spPr>
          <a:xfrm>
            <a:off x="7181850" y="1630680"/>
            <a:ext cx="1371600" cy="584775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Sampling methods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6915150" y="2545080"/>
            <a:ext cx="1638300" cy="33855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Detection limits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7181850" y="3770114"/>
            <a:ext cx="1371600" cy="33855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Parameters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0" name="TextBox 129"/>
          <p:cNvSpPr txBox="1"/>
          <p:nvPr/>
        </p:nvSpPr>
        <p:spPr>
          <a:xfrm>
            <a:off x="7181850" y="2953425"/>
            <a:ext cx="1371600" cy="33855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Precision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1" name="TextBox 130"/>
          <p:cNvSpPr txBox="1"/>
          <p:nvPr/>
        </p:nvSpPr>
        <p:spPr>
          <a:xfrm>
            <a:off x="7181850" y="3361770"/>
            <a:ext cx="1371600" cy="33855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Units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7696200" y="4510852"/>
            <a:ext cx="990600" cy="33855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Analytes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6781800" y="4873526"/>
            <a:ext cx="1905000" cy="338554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Analytical methods</a:t>
            </a:r>
            <a:endParaRPr lang="en-US" sz="16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cxnSp>
        <p:nvCxnSpPr>
          <p:cNvPr id="139" name="Elbow Connector 138"/>
          <p:cNvCxnSpPr>
            <a:stCxn id="127" idx="1"/>
            <a:endCxn id="113" idx="3"/>
          </p:cNvCxnSpPr>
          <p:nvPr/>
        </p:nvCxnSpPr>
        <p:spPr>
          <a:xfrm rot="10800000" flipV="1">
            <a:off x="5987128" y="1923067"/>
            <a:ext cx="1194722" cy="559899"/>
          </a:xfrm>
          <a:prstGeom prst="bentConnector3">
            <a:avLst>
              <a:gd name="adj1" fmla="val 50000"/>
            </a:avLst>
          </a:prstGeom>
          <a:ln w="28575">
            <a:solidFill>
              <a:srgbClr val="E2CF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Elbow Connector 140"/>
          <p:cNvCxnSpPr/>
          <p:nvPr/>
        </p:nvCxnSpPr>
        <p:spPr>
          <a:xfrm rot="10800000" flipV="1">
            <a:off x="6362699" y="2714356"/>
            <a:ext cx="609600" cy="516523"/>
          </a:xfrm>
          <a:prstGeom prst="bentConnector3">
            <a:avLst>
              <a:gd name="adj1" fmla="val 50000"/>
            </a:avLst>
          </a:prstGeom>
          <a:ln w="28575">
            <a:solidFill>
              <a:srgbClr val="E2CF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54"/>
          <p:cNvGrpSpPr/>
          <p:nvPr/>
        </p:nvGrpSpPr>
        <p:grpSpPr>
          <a:xfrm>
            <a:off x="5981700" y="3114406"/>
            <a:ext cx="1219200" cy="1202324"/>
            <a:chOff x="6248401" y="3312526"/>
            <a:chExt cx="1219200" cy="1202324"/>
          </a:xfrm>
        </p:grpSpPr>
        <p:cxnSp>
          <p:nvCxnSpPr>
            <p:cNvPr id="144" name="Elbow Connector 143"/>
            <p:cNvCxnSpPr/>
            <p:nvPr/>
          </p:nvCxnSpPr>
          <p:spPr>
            <a:xfrm rot="10800000" flipV="1">
              <a:off x="6248401" y="3312526"/>
              <a:ext cx="1219200" cy="1202324"/>
            </a:xfrm>
            <a:prstGeom prst="bentConnector3">
              <a:avLst>
                <a:gd name="adj1" fmla="val 31250"/>
              </a:avLst>
            </a:prstGeom>
            <a:ln w="28575">
              <a:solidFill>
                <a:srgbClr val="E2CFF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7086600" y="3733800"/>
              <a:ext cx="365760" cy="0"/>
            </a:xfrm>
            <a:prstGeom prst="line">
              <a:avLst/>
            </a:prstGeom>
            <a:ln w="28575">
              <a:solidFill>
                <a:srgbClr val="E2CF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7086600" y="4162425"/>
              <a:ext cx="365760" cy="0"/>
            </a:xfrm>
            <a:prstGeom prst="line">
              <a:avLst/>
            </a:prstGeom>
            <a:ln w="28575">
              <a:solidFill>
                <a:srgbClr val="E2CF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8" name="Straight Connector 157"/>
          <p:cNvCxnSpPr/>
          <p:nvPr/>
        </p:nvCxnSpPr>
        <p:spPr>
          <a:xfrm>
            <a:off x="6667499" y="3154680"/>
            <a:ext cx="152400" cy="0"/>
          </a:xfrm>
          <a:prstGeom prst="line">
            <a:avLst/>
          </a:prstGeom>
          <a:ln w="28575">
            <a:solidFill>
              <a:srgbClr val="E2CFF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Arrow Connector 161"/>
          <p:cNvCxnSpPr/>
          <p:nvPr/>
        </p:nvCxnSpPr>
        <p:spPr>
          <a:xfrm flipV="1">
            <a:off x="8305800" y="4145280"/>
            <a:ext cx="0" cy="365760"/>
          </a:xfrm>
          <a:prstGeom prst="straightConnector1">
            <a:avLst/>
          </a:prstGeom>
          <a:ln w="28575">
            <a:solidFill>
              <a:srgbClr val="E2CF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Arrow Connector 162"/>
          <p:cNvCxnSpPr/>
          <p:nvPr/>
        </p:nvCxnSpPr>
        <p:spPr>
          <a:xfrm flipV="1">
            <a:off x="7400925" y="4145280"/>
            <a:ext cx="0" cy="731520"/>
          </a:xfrm>
          <a:prstGeom prst="straightConnector1">
            <a:avLst/>
          </a:prstGeom>
          <a:ln w="28575">
            <a:solidFill>
              <a:srgbClr val="E2CFF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638300" y="468868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CC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DATABASE DESIGN</a:t>
            </a:r>
            <a:endParaRPr lang="en-US" b="1" dirty="0">
              <a:solidFill>
                <a:srgbClr val="FFCC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20 Rectángulo redondeado"/>
          <p:cNvSpPr>
            <a:spLocks noChangeArrowheads="1"/>
          </p:cNvSpPr>
          <p:nvPr/>
        </p:nvSpPr>
        <p:spPr bwMode="auto">
          <a:xfrm>
            <a:off x="125413" y="441890"/>
            <a:ext cx="8893175" cy="6263710"/>
          </a:xfrm>
          <a:prstGeom prst="roundRect">
            <a:avLst>
              <a:gd name="adj" fmla="val 4662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z="1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93" name="Rectangle 1"/>
          <p:cNvSpPr>
            <a:spLocks noChangeArrowheads="1"/>
          </p:cNvSpPr>
          <p:nvPr/>
        </p:nvSpPr>
        <p:spPr bwMode="auto">
          <a:xfrm>
            <a:off x="38100" y="24492"/>
            <a:ext cx="9067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StreamChemDB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grpSp>
        <p:nvGrpSpPr>
          <p:cNvPr id="2" name="Group 190"/>
          <p:cNvGrpSpPr/>
          <p:nvPr/>
        </p:nvGrpSpPr>
        <p:grpSpPr>
          <a:xfrm>
            <a:off x="304800" y="834625"/>
            <a:ext cx="8382000" cy="5566175"/>
            <a:chOff x="304800" y="1032745"/>
            <a:chExt cx="8382000" cy="5566175"/>
          </a:xfrm>
        </p:grpSpPr>
        <p:grpSp>
          <p:nvGrpSpPr>
            <p:cNvPr id="3" name="Group 123"/>
            <p:cNvGrpSpPr/>
            <p:nvPr/>
          </p:nvGrpSpPr>
          <p:grpSpPr>
            <a:xfrm>
              <a:off x="304800" y="1032745"/>
              <a:ext cx="8381999" cy="3844055"/>
              <a:chOff x="381000" y="714375"/>
              <a:chExt cx="8381999" cy="3844055"/>
            </a:xfrm>
          </p:grpSpPr>
          <p:sp>
            <p:nvSpPr>
              <p:cNvPr id="63" name="TextBox 62"/>
              <p:cNvSpPr txBox="1"/>
              <p:nvPr/>
            </p:nvSpPr>
            <p:spPr>
              <a:xfrm>
                <a:off x="381000" y="889516"/>
                <a:ext cx="1143000" cy="400110"/>
              </a:xfrm>
              <a:prstGeom prst="rect">
                <a:avLst/>
              </a:prstGeom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Sites</a:t>
                </a:r>
                <a:endParaRPr lang="en-US" sz="20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2057400" y="870466"/>
                <a:ext cx="1143000" cy="400110"/>
              </a:xfrm>
              <a:prstGeom prst="rect">
                <a:avLst/>
              </a:prstGeom>
            </p:spPr>
            <p:style>
              <a:lnRef idx="0">
                <a:schemeClr val="accent2"/>
              </a:lnRef>
              <a:fillRef idx="3">
                <a:schemeClr val="accent2"/>
              </a:fillRef>
              <a:effectRef idx="3">
                <a:schemeClr val="accent2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Basins</a:t>
                </a:r>
                <a:endParaRPr lang="en-US" sz="20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4076700" y="870466"/>
                <a:ext cx="1752600" cy="400110"/>
              </a:xfrm>
              <a:prstGeom prst="rect">
                <a:avLst/>
              </a:prstGeom>
            </p:spPr>
            <p:style>
              <a:lnRef idx="0">
                <a:schemeClr val="accent3"/>
              </a:lnRef>
              <a:fillRef idx="3">
                <a:schemeClr val="accent3"/>
              </a:fillRef>
              <a:effectRef idx="3">
                <a:schemeClr val="accent3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Data tables</a:t>
                </a:r>
                <a:endParaRPr lang="en-US" sz="20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6543674" y="714375"/>
                <a:ext cx="2219325" cy="707886"/>
              </a:xfrm>
              <a:prstGeom prst="rect">
                <a:avLst/>
              </a:prstGeom>
            </p:spPr>
            <p:style>
              <a:lnRef idx="0">
                <a:schemeClr val="accent4"/>
              </a:lnRef>
              <a:fillRef idx="3">
                <a:schemeClr val="accent4"/>
              </a:fillRef>
              <a:effectRef idx="3">
                <a:schemeClr val="accent4"/>
              </a:effectRef>
              <a:fontRef idx="minor">
                <a:schemeClr val="lt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0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Methods &amp; parameter tables</a:t>
                </a:r>
                <a:endParaRPr lang="en-US" sz="20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2387145" y="1475006"/>
                <a:ext cx="1371600" cy="338554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Disturbances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2806241" y="1951249"/>
                <a:ext cx="1219204" cy="553998"/>
              </a:xfrm>
              <a:prstGeom prst="rect">
                <a:avLst/>
              </a:prstGeom>
            </p:spPr>
            <p:style>
              <a:lnRef idx="1">
                <a:schemeClr val="accent2"/>
              </a:lnRef>
              <a:fillRef idx="2">
                <a:schemeClr val="accent2"/>
              </a:fillRef>
              <a:effectRef idx="1">
                <a:schemeClr val="accent2"/>
              </a:effectRef>
              <a:fontRef idx="minor">
                <a:schemeClr val="dk1"/>
              </a:fontRef>
            </p:style>
            <p:txBody>
              <a:bodyPr wrap="square" lIns="45720" rIns="45720" rtlCol="0">
                <a:spAutoFit/>
              </a:bodyPr>
              <a:lstStyle/>
              <a:p>
                <a:pPr algn="ctr"/>
                <a:r>
                  <a:rPr lang="en-US" sz="15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Disturbance details</a:t>
                </a:r>
                <a:endParaRPr lang="en-US" sz="15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cxnSp>
            <p:nvCxnSpPr>
              <p:cNvPr id="85" name="Straight Arrow Connector 84"/>
              <p:cNvCxnSpPr/>
              <p:nvPr/>
            </p:nvCxnSpPr>
            <p:spPr>
              <a:xfrm>
                <a:off x="1505124" y="1066800"/>
                <a:ext cx="548640" cy="3176"/>
              </a:xfrm>
              <a:prstGeom prst="straightConnector1">
                <a:avLst/>
              </a:prstGeom>
              <a:ln w="38100">
                <a:gradFill flip="none" rotWithShape="1">
                  <a:gsLst>
                    <a:gs pos="40000">
                      <a:schemeClr val="accent5">
                        <a:lumMod val="40000"/>
                        <a:lumOff val="60000"/>
                      </a:schemeClr>
                    </a:gs>
                    <a:gs pos="50000">
                      <a:schemeClr val="accent2">
                        <a:lumMod val="40000"/>
                        <a:lumOff val="60000"/>
                      </a:schemeClr>
                    </a:gs>
                    <a:gs pos="100000">
                      <a:schemeClr val="accent1">
                        <a:tint val="23500"/>
                        <a:satMod val="160000"/>
                      </a:schemeClr>
                    </a:gs>
                  </a:gsLst>
                  <a:lin ang="0" scaled="1"/>
                  <a:tileRect/>
                </a:gra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" name="Group 104"/>
              <p:cNvGrpSpPr/>
              <p:nvPr/>
            </p:nvGrpSpPr>
            <p:grpSpPr>
              <a:xfrm>
                <a:off x="464505" y="1314450"/>
                <a:ext cx="1821495" cy="3237190"/>
                <a:chOff x="464505" y="1314450"/>
                <a:chExt cx="1821495" cy="3237190"/>
              </a:xfrm>
            </p:grpSpPr>
            <p:grpSp>
              <p:nvGrpSpPr>
                <p:cNvPr id="5" name="Group 103"/>
                <p:cNvGrpSpPr/>
                <p:nvPr/>
              </p:nvGrpSpPr>
              <p:grpSpPr>
                <a:xfrm>
                  <a:off x="762000" y="1371600"/>
                  <a:ext cx="1524000" cy="3180040"/>
                  <a:chOff x="762000" y="1371600"/>
                  <a:chExt cx="1524000" cy="3180040"/>
                </a:xfrm>
              </p:grpSpPr>
              <p:sp>
                <p:nvSpPr>
                  <p:cNvPr id="69" name="TextBox 68"/>
                  <p:cNvSpPr txBox="1"/>
                  <p:nvPr/>
                </p:nvSpPr>
                <p:spPr>
                  <a:xfrm>
                    <a:off x="762000" y="1371600"/>
                    <a:ext cx="1143000" cy="584775"/>
                  </a:xfrm>
                  <a:prstGeom prst="rect">
                    <a:avLst/>
                  </a:prstGeom>
                </p:spPr>
                <p:style>
                  <a:lnRef idx="1">
                    <a:schemeClr val="accent5"/>
                  </a:lnRef>
                  <a:fillRef idx="2">
                    <a:schemeClr val="accent5"/>
                  </a:fillRef>
                  <a:effectRef idx="1">
                    <a:schemeClr val="accent5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Tahoma" pitchFamily="34" charset="0"/>
                        <a:ea typeface="Tahoma" pitchFamily="34" charset="0"/>
                        <a:cs typeface="Tahoma" pitchFamily="34" charset="0"/>
                      </a:rPr>
                      <a:t>Site web sites</a:t>
                    </a:r>
                    <a:endParaRPr lang="en-US" sz="1600" dirty="0">
                      <a:latin typeface="Tahoma" pitchFamily="34" charset="0"/>
                      <a:ea typeface="Tahoma" pitchFamily="34" charset="0"/>
                      <a:cs typeface="Tahoma" pitchFamily="34" charset="0"/>
                    </a:endParaRPr>
                  </a:p>
                </p:txBody>
              </p:sp>
              <p:sp>
                <p:nvSpPr>
                  <p:cNvPr id="70" name="TextBox 69"/>
                  <p:cNvSpPr txBox="1"/>
                  <p:nvPr/>
                </p:nvSpPr>
                <p:spPr>
                  <a:xfrm>
                    <a:off x="762000" y="2236688"/>
                    <a:ext cx="1143000" cy="338554"/>
                  </a:xfrm>
                  <a:prstGeom prst="rect">
                    <a:avLst/>
                  </a:prstGeom>
                </p:spPr>
                <p:style>
                  <a:lnRef idx="1">
                    <a:schemeClr val="accent5"/>
                  </a:lnRef>
                  <a:fillRef idx="2">
                    <a:schemeClr val="accent5"/>
                  </a:fillRef>
                  <a:effectRef idx="1">
                    <a:schemeClr val="accent5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Tahoma" pitchFamily="34" charset="0"/>
                        <a:ea typeface="Tahoma" pitchFamily="34" charset="0"/>
                        <a:cs typeface="Tahoma" pitchFamily="34" charset="0"/>
                      </a:rPr>
                      <a:t>Contacts</a:t>
                    </a:r>
                    <a:endParaRPr lang="en-US" sz="1600" dirty="0">
                      <a:latin typeface="Tahoma" pitchFamily="34" charset="0"/>
                      <a:ea typeface="Tahoma" pitchFamily="34" charset="0"/>
                      <a:cs typeface="Tahoma" pitchFamily="34" charset="0"/>
                    </a:endParaRPr>
                  </a:p>
                </p:txBody>
              </p:sp>
              <p:sp>
                <p:nvSpPr>
                  <p:cNvPr id="71" name="TextBox 70"/>
                  <p:cNvSpPr txBox="1"/>
                  <p:nvPr/>
                </p:nvSpPr>
                <p:spPr>
                  <a:xfrm>
                    <a:off x="762000" y="2824777"/>
                    <a:ext cx="1524000" cy="830997"/>
                  </a:xfrm>
                  <a:prstGeom prst="rect">
                    <a:avLst/>
                  </a:prstGeom>
                </p:spPr>
                <p:style>
                  <a:lnRef idx="1">
                    <a:schemeClr val="accent5"/>
                  </a:lnRef>
                  <a:fillRef idx="2">
                    <a:schemeClr val="accent5"/>
                  </a:fillRef>
                  <a:effectRef idx="1">
                    <a:schemeClr val="accent5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Tahoma" pitchFamily="34" charset="0"/>
                        <a:ea typeface="Tahoma" pitchFamily="34" charset="0"/>
                        <a:cs typeface="Tahoma" pitchFamily="34" charset="0"/>
                      </a:rPr>
                      <a:t>Site disclaimers &amp; agreements</a:t>
                    </a:r>
                    <a:endParaRPr lang="en-US" sz="1600" dirty="0">
                      <a:latin typeface="Tahoma" pitchFamily="34" charset="0"/>
                      <a:ea typeface="Tahoma" pitchFamily="34" charset="0"/>
                      <a:cs typeface="Tahoma" pitchFamily="34" charset="0"/>
                    </a:endParaRPr>
                  </a:p>
                </p:txBody>
              </p:sp>
              <p:sp>
                <p:nvSpPr>
                  <p:cNvPr id="72" name="TextBox 71"/>
                  <p:cNvSpPr txBox="1"/>
                  <p:nvPr/>
                </p:nvSpPr>
                <p:spPr>
                  <a:xfrm>
                    <a:off x="762000" y="3966865"/>
                    <a:ext cx="1143000" cy="584775"/>
                  </a:xfrm>
                  <a:prstGeom prst="rect">
                    <a:avLst/>
                  </a:prstGeom>
                </p:spPr>
                <p:style>
                  <a:lnRef idx="1">
                    <a:schemeClr val="accent5"/>
                  </a:lnRef>
                  <a:fillRef idx="2">
                    <a:schemeClr val="accent5"/>
                  </a:fillRef>
                  <a:effectRef idx="1">
                    <a:schemeClr val="accent5"/>
                  </a:effectRef>
                  <a:fontRef idx="minor">
                    <a:schemeClr val="dk1"/>
                  </a:fontRef>
                </p:style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600" dirty="0" smtClean="0">
                        <a:latin typeface="Tahoma" pitchFamily="34" charset="0"/>
                        <a:ea typeface="Tahoma" pitchFamily="34" charset="0"/>
                        <a:cs typeface="Tahoma" pitchFamily="34" charset="0"/>
                      </a:rPr>
                      <a:t>Status of the data</a:t>
                    </a:r>
                    <a:endParaRPr lang="en-US" sz="1600" dirty="0">
                      <a:latin typeface="Tahoma" pitchFamily="34" charset="0"/>
                      <a:ea typeface="Tahoma" pitchFamily="34" charset="0"/>
                      <a:cs typeface="Tahoma" pitchFamily="34" charset="0"/>
                    </a:endParaRPr>
                  </a:p>
                </p:txBody>
              </p:sp>
            </p:grpSp>
            <p:grpSp>
              <p:nvGrpSpPr>
                <p:cNvPr id="6" name="Group 91"/>
                <p:cNvGrpSpPr/>
                <p:nvPr/>
              </p:nvGrpSpPr>
              <p:grpSpPr>
                <a:xfrm>
                  <a:off x="464505" y="1314450"/>
                  <a:ext cx="239710" cy="2926080"/>
                  <a:chOff x="464505" y="1314450"/>
                  <a:chExt cx="239710" cy="2926080"/>
                </a:xfrm>
              </p:grpSpPr>
              <p:cxnSp>
                <p:nvCxnSpPr>
                  <p:cNvPr id="83" name="Straight Connector 82"/>
                  <p:cNvCxnSpPr/>
                  <p:nvPr/>
                </p:nvCxnSpPr>
                <p:spPr>
                  <a:xfrm flipH="1">
                    <a:off x="464505" y="1314450"/>
                    <a:ext cx="7936" cy="2926080"/>
                  </a:xfrm>
                  <a:prstGeom prst="line">
                    <a:avLst/>
                  </a:prstGeom>
                  <a:ln w="28575">
                    <a:solidFill>
                      <a:schemeClr val="accent5">
                        <a:lumMod val="60000"/>
                        <a:lumOff val="40000"/>
                      </a:schemeClr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7" name="Group 89"/>
                  <p:cNvGrpSpPr/>
                  <p:nvPr/>
                </p:nvGrpSpPr>
                <p:grpSpPr>
                  <a:xfrm>
                    <a:off x="475615" y="1693862"/>
                    <a:ext cx="228600" cy="2535414"/>
                    <a:chOff x="475615" y="1693862"/>
                    <a:chExt cx="228600" cy="2535414"/>
                  </a:xfrm>
                </p:grpSpPr>
                <p:cxnSp>
                  <p:nvCxnSpPr>
                    <p:cNvPr id="80" name="Straight Arrow Connector 79"/>
                    <p:cNvCxnSpPr/>
                    <p:nvPr/>
                  </p:nvCxnSpPr>
                  <p:spPr>
                    <a:xfrm>
                      <a:off x="475615" y="1693862"/>
                      <a:ext cx="228600" cy="1588"/>
                    </a:xfrm>
                    <a:prstGeom prst="straightConnector1">
                      <a:avLst/>
                    </a:prstGeom>
                    <a:ln w="28575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tailEnd type="arrow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1" name="Straight Arrow Connector 80"/>
                    <p:cNvCxnSpPr/>
                    <p:nvPr/>
                  </p:nvCxnSpPr>
                  <p:spPr>
                    <a:xfrm>
                      <a:off x="475615" y="2419350"/>
                      <a:ext cx="228600" cy="1588"/>
                    </a:xfrm>
                    <a:prstGeom prst="straightConnector1">
                      <a:avLst/>
                    </a:prstGeom>
                    <a:ln w="28575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tailEnd type="arrow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8" name="Straight Arrow Connector 87"/>
                    <p:cNvCxnSpPr/>
                    <p:nvPr/>
                  </p:nvCxnSpPr>
                  <p:spPr>
                    <a:xfrm>
                      <a:off x="475615" y="3275012"/>
                      <a:ext cx="228600" cy="1588"/>
                    </a:xfrm>
                    <a:prstGeom prst="straightConnector1">
                      <a:avLst/>
                    </a:prstGeom>
                    <a:ln w="28575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tailEnd type="arrow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9" name="Straight Arrow Connector 88"/>
                    <p:cNvCxnSpPr/>
                    <p:nvPr/>
                  </p:nvCxnSpPr>
                  <p:spPr>
                    <a:xfrm>
                      <a:off x="475615" y="4227688"/>
                      <a:ext cx="228600" cy="1588"/>
                    </a:xfrm>
                    <a:prstGeom prst="straightConnector1">
                      <a:avLst/>
                    </a:prstGeom>
                    <a:ln w="28575">
                      <a:solidFill>
                        <a:schemeClr val="accent5">
                          <a:lumMod val="60000"/>
                          <a:lumOff val="40000"/>
                        </a:schemeClr>
                      </a:solidFill>
                      <a:tailEnd type="arrow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</p:grpSp>
          <p:grpSp>
            <p:nvGrpSpPr>
              <p:cNvPr id="8" name="Group 107"/>
              <p:cNvGrpSpPr/>
              <p:nvPr/>
            </p:nvGrpSpPr>
            <p:grpSpPr>
              <a:xfrm>
                <a:off x="2162175" y="1273963"/>
                <a:ext cx="228600" cy="378968"/>
                <a:chOff x="2190115" y="1288257"/>
                <a:chExt cx="228600" cy="378968"/>
              </a:xfrm>
            </p:grpSpPr>
            <p:cxnSp>
              <p:nvCxnSpPr>
                <p:cNvPr id="94" name="Straight Connector 93"/>
                <p:cNvCxnSpPr/>
                <p:nvPr/>
              </p:nvCxnSpPr>
              <p:spPr>
                <a:xfrm>
                  <a:off x="2191705" y="1288257"/>
                  <a:ext cx="0" cy="378968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Straight Arrow Connector 95"/>
                <p:cNvCxnSpPr/>
                <p:nvPr/>
              </p:nvCxnSpPr>
              <p:spPr>
                <a:xfrm>
                  <a:off x="2190115" y="1652270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2">
                      <a:lumMod val="40000"/>
                      <a:lumOff val="6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" name="Group 108"/>
              <p:cNvGrpSpPr/>
              <p:nvPr/>
            </p:nvGrpSpPr>
            <p:grpSpPr>
              <a:xfrm>
                <a:off x="2581128" y="1828800"/>
                <a:ext cx="228600" cy="378968"/>
                <a:chOff x="2190115" y="1288257"/>
                <a:chExt cx="228600" cy="378968"/>
              </a:xfrm>
            </p:grpSpPr>
            <p:cxnSp>
              <p:nvCxnSpPr>
                <p:cNvPr id="110" name="Straight Connector 109"/>
                <p:cNvCxnSpPr/>
                <p:nvPr/>
              </p:nvCxnSpPr>
              <p:spPr>
                <a:xfrm>
                  <a:off x="2191705" y="1288257"/>
                  <a:ext cx="0" cy="378968"/>
                </a:xfrm>
                <a:prstGeom prst="line">
                  <a:avLst/>
                </a:prstGeom>
                <a:ln w="28575">
                  <a:solidFill>
                    <a:schemeClr val="accent2">
                      <a:lumMod val="40000"/>
                      <a:lumOff val="6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Arrow Connector 110"/>
                <p:cNvCxnSpPr/>
                <p:nvPr/>
              </p:nvCxnSpPr>
              <p:spPr>
                <a:xfrm>
                  <a:off x="2190115" y="1652270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2">
                      <a:lumMod val="40000"/>
                      <a:lumOff val="6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12" name="TextBox 111"/>
              <p:cNvSpPr txBox="1"/>
              <p:nvPr/>
            </p:nvSpPr>
            <p:spPr>
              <a:xfrm>
                <a:off x="4704254" y="1471808"/>
                <a:ext cx="1371600" cy="338554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Discharge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113" name="TextBox 112"/>
              <p:cNvSpPr txBox="1"/>
              <p:nvPr/>
            </p:nvSpPr>
            <p:spPr>
              <a:xfrm>
                <a:off x="4691728" y="2193440"/>
                <a:ext cx="1371600" cy="338554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Samples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114" name="TextBox 113"/>
              <p:cNvSpPr txBox="1"/>
              <p:nvPr/>
            </p:nvSpPr>
            <p:spPr>
              <a:xfrm>
                <a:off x="5090160" y="2586966"/>
                <a:ext cx="1371600" cy="67710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err="1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Chem</a:t>
                </a:r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 data </a:t>
                </a:r>
                <a:r>
                  <a:rPr lang="en-US" sz="11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instantaneous &amp; composite </a:t>
                </a:r>
                <a:r>
                  <a:rPr lang="en-US" sz="1100" dirty="0" err="1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conc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115" name="TextBox 114"/>
              <p:cNvSpPr txBox="1"/>
              <p:nvPr/>
            </p:nvSpPr>
            <p:spPr>
              <a:xfrm>
                <a:off x="4691728" y="3881322"/>
                <a:ext cx="1371600" cy="677108"/>
              </a:xfrm>
              <a:prstGeom prst="rect">
                <a:avLst/>
              </a:prstGeom>
            </p:spPr>
            <p:style>
              <a:lnRef idx="1">
                <a:schemeClr val="accent3"/>
              </a:lnRef>
              <a:fillRef idx="2">
                <a:schemeClr val="accent3"/>
              </a:fillRef>
              <a:effectRef idx="1">
                <a:schemeClr val="accent3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err="1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Chem</a:t>
                </a:r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 data </a:t>
                </a:r>
                <a:r>
                  <a:rPr lang="en-US" sz="11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monthly derived </a:t>
                </a:r>
                <a:r>
                  <a:rPr lang="en-US" sz="1100" dirty="0" err="1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conc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cxnSp>
            <p:nvCxnSpPr>
              <p:cNvPr id="116" name="Straight Connector 115"/>
              <p:cNvCxnSpPr/>
              <p:nvPr/>
            </p:nvCxnSpPr>
            <p:spPr>
              <a:xfrm flipH="1">
                <a:off x="4457700" y="1264920"/>
                <a:ext cx="7936" cy="2926080"/>
              </a:xfrm>
              <a:prstGeom prst="line">
                <a:avLst/>
              </a:prstGeom>
              <a:ln w="28575"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Arrow Connector 116"/>
              <p:cNvCxnSpPr/>
              <p:nvPr/>
            </p:nvCxnSpPr>
            <p:spPr>
              <a:xfrm>
                <a:off x="4468810" y="1644332"/>
                <a:ext cx="228600" cy="1588"/>
              </a:xfrm>
              <a:prstGeom prst="straightConnector1">
                <a:avLst/>
              </a:prstGeom>
              <a:ln w="28575">
                <a:solidFill>
                  <a:schemeClr val="accent3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Arrow Connector 117"/>
              <p:cNvCxnSpPr/>
              <p:nvPr/>
            </p:nvCxnSpPr>
            <p:spPr>
              <a:xfrm>
                <a:off x="4468810" y="2369820"/>
                <a:ext cx="228600" cy="1588"/>
              </a:xfrm>
              <a:prstGeom prst="straightConnector1">
                <a:avLst/>
              </a:prstGeom>
              <a:ln w="28575">
                <a:solidFill>
                  <a:schemeClr val="accent3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Arrow Connector 119"/>
              <p:cNvCxnSpPr/>
              <p:nvPr/>
            </p:nvCxnSpPr>
            <p:spPr>
              <a:xfrm>
                <a:off x="4468810" y="4178158"/>
                <a:ext cx="228600" cy="1588"/>
              </a:xfrm>
              <a:prstGeom prst="straightConnector1">
                <a:avLst/>
              </a:prstGeom>
              <a:ln w="28575">
                <a:solidFill>
                  <a:schemeClr val="accent3">
                    <a:lumMod val="60000"/>
                    <a:lumOff val="40000"/>
                  </a:schemeClr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0" name="Group 120"/>
              <p:cNvGrpSpPr/>
              <p:nvPr/>
            </p:nvGrpSpPr>
            <p:grpSpPr>
              <a:xfrm>
                <a:off x="4853060" y="2542728"/>
                <a:ext cx="239710" cy="378968"/>
                <a:chOff x="2282510" y="1288257"/>
                <a:chExt cx="239710" cy="378968"/>
              </a:xfrm>
            </p:grpSpPr>
            <p:cxnSp>
              <p:nvCxnSpPr>
                <p:cNvPr id="122" name="Straight Connector 121"/>
                <p:cNvCxnSpPr/>
                <p:nvPr/>
              </p:nvCxnSpPr>
              <p:spPr>
                <a:xfrm>
                  <a:off x="2282510" y="1288257"/>
                  <a:ext cx="0" cy="378968"/>
                </a:xfrm>
                <a:prstGeom prst="line">
                  <a:avLst/>
                </a:prstGeom>
                <a:ln w="28575">
                  <a:solidFill>
                    <a:schemeClr val="accent3">
                      <a:lumMod val="60000"/>
                      <a:lumOff val="4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Arrow Connector 122"/>
                <p:cNvCxnSpPr/>
                <p:nvPr/>
              </p:nvCxnSpPr>
              <p:spPr>
                <a:xfrm>
                  <a:off x="2293620" y="1652270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3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25" name="Straight Arrow Connector 124"/>
            <p:cNvCxnSpPr/>
            <p:nvPr/>
          </p:nvCxnSpPr>
          <p:spPr>
            <a:xfrm>
              <a:off x="3133725" y="1390650"/>
              <a:ext cx="822960" cy="3176"/>
            </a:xfrm>
            <a:prstGeom prst="straightConnector1">
              <a:avLst/>
            </a:prstGeom>
            <a:ln w="38100">
              <a:gradFill flip="none" rotWithShape="1">
                <a:gsLst>
                  <a:gs pos="40000">
                    <a:schemeClr val="accent2">
                      <a:lumMod val="40000"/>
                      <a:lumOff val="60000"/>
                    </a:schemeClr>
                  </a:gs>
                  <a:gs pos="50000">
                    <a:schemeClr val="accent3">
                      <a:lumMod val="40000"/>
                      <a:lumOff val="60000"/>
                    </a:schemeClr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/>
            <p:nvPr/>
          </p:nvCxnSpPr>
          <p:spPr>
            <a:xfrm>
              <a:off x="5791200" y="1390650"/>
              <a:ext cx="640080" cy="3176"/>
            </a:xfrm>
            <a:prstGeom prst="straightConnector1">
              <a:avLst/>
            </a:prstGeom>
            <a:ln w="38100">
              <a:gradFill flip="none" rotWithShape="1">
                <a:gsLst>
                  <a:gs pos="40000">
                    <a:schemeClr val="accent3">
                      <a:lumMod val="40000"/>
                      <a:lumOff val="60000"/>
                    </a:schemeClr>
                  </a:gs>
                  <a:gs pos="50000">
                    <a:srgbClr val="E2CFF1"/>
                  </a:gs>
                  <a:gs pos="100000">
                    <a:schemeClr val="accent1">
                      <a:tint val="23500"/>
                      <a:satMod val="160000"/>
                    </a:schemeClr>
                  </a:gs>
                </a:gsLst>
                <a:lin ang="0" scaled="1"/>
                <a:tileRect/>
              </a:gra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TextBox 126"/>
            <p:cNvSpPr txBox="1"/>
            <p:nvPr/>
          </p:nvSpPr>
          <p:spPr>
            <a:xfrm>
              <a:off x="7181850" y="1828800"/>
              <a:ext cx="1371600" cy="584775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Sampling methods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6915150" y="2743200"/>
              <a:ext cx="1638300" cy="33855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Detection limits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7181850" y="3968234"/>
              <a:ext cx="1371600" cy="33855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Parameters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7181850" y="3151545"/>
              <a:ext cx="1371600" cy="33855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Precision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31" name="TextBox 130"/>
            <p:cNvSpPr txBox="1"/>
            <p:nvPr/>
          </p:nvSpPr>
          <p:spPr>
            <a:xfrm>
              <a:off x="7181850" y="3559890"/>
              <a:ext cx="1371600" cy="33855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Units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33" name="TextBox 132"/>
            <p:cNvSpPr txBox="1"/>
            <p:nvPr/>
          </p:nvSpPr>
          <p:spPr>
            <a:xfrm>
              <a:off x="7696200" y="4708972"/>
              <a:ext cx="990600" cy="33855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err="1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Analytes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6781800" y="5071646"/>
              <a:ext cx="1905000" cy="338554"/>
            </a:xfrm>
            <a:prstGeom prst="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Tahoma" pitchFamily="34" charset="0"/>
                  <a:ea typeface="Tahoma" pitchFamily="34" charset="0"/>
                  <a:cs typeface="Tahoma" pitchFamily="34" charset="0"/>
                </a:rPr>
                <a:t>Analytical methods</a:t>
              </a:r>
              <a:endParaRPr lang="en-US" sz="1600" dirty="0">
                <a:latin typeface="Tahoma" pitchFamily="34" charset="0"/>
                <a:ea typeface="Tahoma" pitchFamily="34" charset="0"/>
                <a:cs typeface="Tahoma" pitchFamily="34" charset="0"/>
              </a:endParaRPr>
            </a:p>
          </p:txBody>
        </p:sp>
        <p:cxnSp>
          <p:nvCxnSpPr>
            <p:cNvPr id="139" name="Elbow Connector 138"/>
            <p:cNvCxnSpPr>
              <a:stCxn id="127" idx="1"/>
              <a:endCxn id="113" idx="3"/>
            </p:cNvCxnSpPr>
            <p:nvPr/>
          </p:nvCxnSpPr>
          <p:spPr>
            <a:xfrm rot="10800000" flipV="1">
              <a:off x="5987128" y="2121187"/>
              <a:ext cx="1194722" cy="559899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E2CFF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Elbow Connector 140"/>
            <p:cNvCxnSpPr/>
            <p:nvPr/>
          </p:nvCxnSpPr>
          <p:spPr>
            <a:xfrm rot="10800000" flipV="1">
              <a:off x="6362699" y="2912476"/>
              <a:ext cx="609600" cy="516523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E2CFF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Group 154"/>
            <p:cNvGrpSpPr/>
            <p:nvPr/>
          </p:nvGrpSpPr>
          <p:grpSpPr>
            <a:xfrm>
              <a:off x="5981700" y="3312526"/>
              <a:ext cx="1219200" cy="1202324"/>
              <a:chOff x="6248401" y="3312526"/>
              <a:chExt cx="1219200" cy="1202324"/>
            </a:xfrm>
          </p:grpSpPr>
          <p:cxnSp>
            <p:nvCxnSpPr>
              <p:cNvPr id="144" name="Elbow Connector 143"/>
              <p:cNvCxnSpPr/>
              <p:nvPr/>
            </p:nvCxnSpPr>
            <p:spPr>
              <a:xfrm rot="10800000" flipV="1">
                <a:off x="6248401" y="3312526"/>
                <a:ext cx="1219200" cy="1202324"/>
              </a:xfrm>
              <a:prstGeom prst="bentConnector3">
                <a:avLst>
                  <a:gd name="adj1" fmla="val 31250"/>
                </a:avLst>
              </a:prstGeom>
              <a:ln w="28575">
                <a:solidFill>
                  <a:srgbClr val="E2CFF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7086600" y="3733800"/>
                <a:ext cx="365760" cy="0"/>
              </a:xfrm>
              <a:prstGeom prst="line">
                <a:avLst/>
              </a:prstGeom>
              <a:ln w="28575">
                <a:solidFill>
                  <a:srgbClr val="E2CFF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4" name="Straight Connector 153"/>
              <p:cNvCxnSpPr/>
              <p:nvPr/>
            </p:nvCxnSpPr>
            <p:spPr>
              <a:xfrm>
                <a:off x="7086600" y="4162425"/>
                <a:ext cx="365760" cy="0"/>
              </a:xfrm>
              <a:prstGeom prst="line">
                <a:avLst/>
              </a:prstGeom>
              <a:ln w="28575">
                <a:solidFill>
                  <a:srgbClr val="E2CFF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8" name="Straight Connector 157"/>
            <p:cNvCxnSpPr/>
            <p:nvPr/>
          </p:nvCxnSpPr>
          <p:spPr>
            <a:xfrm>
              <a:off x="6667499" y="3352800"/>
              <a:ext cx="152400" cy="0"/>
            </a:xfrm>
            <a:prstGeom prst="line">
              <a:avLst/>
            </a:prstGeom>
            <a:ln w="28575">
              <a:solidFill>
                <a:srgbClr val="E2CFF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Arrow Connector 161"/>
            <p:cNvCxnSpPr/>
            <p:nvPr/>
          </p:nvCxnSpPr>
          <p:spPr>
            <a:xfrm flipV="1">
              <a:off x="8305800" y="4343400"/>
              <a:ext cx="0" cy="365760"/>
            </a:xfrm>
            <a:prstGeom prst="straightConnector1">
              <a:avLst/>
            </a:prstGeom>
            <a:ln w="28575">
              <a:solidFill>
                <a:srgbClr val="E2CFF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Arrow Connector 162"/>
            <p:cNvCxnSpPr/>
            <p:nvPr/>
          </p:nvCxnSpPr>
          <p:spPr>
            <a:xfrm flipV="1">
              <a:off x="7400925" y="4343400"/>
              <a:ext cx="0" cy="731520"/>
            </a:xfrm>
            <a:prstGeom prst="straightConnector1">
              <a:avLst/>
            </a:prstGeom>
            <a:ln w="28575">
              <a:solidFill>
                <a:srgbClr val="E2CFF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oup 187"/>
            <p:cNvGrpSpPr/>
            <p:nvPr/>
          </p:nvGrpSpPr>
          <p:grpSpPr>
            <a:xfrm>
              <a:off x="4495800" y="5775476"/>
              <a:ext cx="4191000" cy="823444"/>
              <a:chOff x="4495800" y="5710237"/>
              <a:chExt cx="4191000" cy="823444"/>
            </a:xfrm>
          </p:grpSpPr>
          <p:sp>
            <p:nvSpPr>
              <p:cNvPr id="135" name="TextBox 134"/>
              <p:cNvSpPr txBox="1"/>
              <p:nvPr/>
            </p:nvSpPr>
            <p:spPr>
              <a:xfrm>
                <a:off x="6705600" y="6072016"/>
                <a:ext cx="609600" cy="338554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Labs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136" name="TextBox 135"/>
              <p:cNvSpPr txBox="1"/>
              <p:nvPr/>
            </p:nvSpPr>
            <p:spPr>
              <a:xfrm>
                <a:off x="7391400" y="6070600"/>
                <a:ext cx="1295400" cy="338554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Instruments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165" name="TextBox 164"/>
              <p:cNvSpPr txBox="1"/>
              <p:nvPr/>
            </p:nvSpPr>
            <p:spPr>
              <a:xfrm>
                <a:off x="5562600" y="5948906"/>
                <a:ext cx="1066800" cy="58477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NEMI methods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166" name="TextBox 165"/>
              <p:cNvSpPr txBox="1"/>
              <p:nvPr/>
            </p:nvSpPr>
            <p:spPr>
              <a:xfrm>
                <a:off x="4495800" y="5943600"/>
                <a:ext cx="990600" cy="584775"/>
              </a:xfrm>
              <a:prstGeom prst="rect">
                <a:avLst/>
              </a:prstGeom>
            </p:spPr>
            <p:style>
              <a:lnRef idx="1">
                <a:schemeClr val="accent4"/>
              </a:lnRef>
              <a:fillRef idx="2">
                <a:schemeClr val="accent4"/>
              </a:fillRef>
              <a:effectRef idx="1">
                <a:schemeClr val="accent4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Major methods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cxnSp>
            <p:nvCxnSpPr>
              <p:cNvPr id="177" name="Straight Connector 176"/>
              <p:cNvCxnSpPr/>
              <p:nvPr/>
            </p:nvCxnSpPr>
            <p:spPr>
              <a:xfrm>
                <a:off x="4965526" y="5715000"/>
                <a:ext cx="3264408" cy="0"/>
              </a:xfrm>
              <a:prstGeom prst="line">
                <a:avLst/>
              </a:prstGeom>
              <a:ln w="28575">
                <a:solidFill>
                  <a:srgbClr val="E2CFF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" name="Group 186"/>
              <p:cNvGrpSpPr/>
              <p:nvPr/>
            </p:nvGrpSpPr>
            <p:grpSpPr>
              <a:xfrm>
                <a:off x="4981578" y="5710237"/>
                <a:ext cx="3233733" cy="365760"/>
                <a:chOff x="4981578" y="5710237"/>
                <a:chExt cx="3233733" cy="365760"/>
              </a:xfrm>
            </p:grpSpPr>
            <p:cxnSp>
              <p:nvCxnSpPr>
                <p:cNvPr id="183" name="Straight Connector 182"/>
                <p:cNvCxnSpPr/>
                <p:nvPr/>
              </p:nvCxnSpPr>
              <p:spPr>
                <a:xfrm>
                  <a:off x="4981578" y="5710237"/>
                  <a:ext cx="0" cy="228600"/>
                </a:xfrm>
                <a:prstGeom prst="line">
                  <a:avLst/>
                </a:prstGeom>
                <a:ln w="28575">
                  <a:solidFill>
                    <a:srgbClr val="E2CFF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Straight Connector 183"/>
                <p:cNvCxnSpPr/>
                <p:nvPr/>
              </p:nvCxnSpPr>
              <p:spPr>
                <a:xfrm>
                  <a:off x="6096000" y="5710237"/>
                  <a:ext cx="0" cy="228600"/>
                </a:xfrm>
                <a:prstGeom prst="line">
                  <a:avLst/>
                </a:prstGeom>
                <a:ln w="28575">
                  <a:solidFill>
                    <a:srgbClr val="E2CFF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Straight Connector 184"/>
                <p:cNvCxnSpPr/>
                <p:nvPr/>
              </p:nvCxnSpPr>
              <p:spPr>
                <a:xfrm>
                  <a:off x="7010400" y="5710237"/>
                  <a:ext cx="0" cy="365760"/>
                </a:xfrm>
                <a:prstGeom prst="line">
                  <a:avLst/>
                </a:prstGeom>
                <a:ln w="28575">
                  <a:solidFill>
                    <a:srgbClr val="E2CFF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/>
                <p:cNvCxnSpPr/>
                <p:nvPr/>
              </p:nvCxnSpPr>
              <p:spPr>
                <a:xfrm>
                  <a:off x="8215311" y="5710237"/>
                  <a:ext cx="0" cy="365760"/>
                </a:xfrm>
                <a:prstGeom prst="line">
                  <a:avLst/>
                </a:prstGeom>
                <a:ln w="28575">
                  <a:solidFill>
                    <a:srgbClr val="E2CFF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cxnSp>
          <p:nvCxnSpPr>
            <p:cNvPr id="189" name="Straight Arrow Connector 188"/>
            <p:cNvCxnSpPr/>
            <p:nvPr/>
          </p:nvCxnSpPr>
          <p:spPr>
            <a:xfrm flipV="1">
              <a:off x="7391400" y="5417820"/>
              <a:ext cx="0" cy="365760"/>
            </a:xfrm>
            <a:prstGeom prst="straightConnector1">
              <a:avLst/>
            </a:prstGeom>
            <a:ln w="28575">
              <a:solidFill>
                <a:srgbClr val="E2CFF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/>
          <p:cNvSpPr txBox="1"/>
          <p:nvPr/>
        </p:nvSpPr>
        <p:spPr>
          <a:xfrm>
            <a:off x="1638300" y="468868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CC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DATABASE DESIGN</a:t>
            </a:r>
            <a:endParaRPr lang="en-US" b="1" dirty="0">
              <a:solidFill>
                <a:srgbClr val="FFCC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20 Rectángulo redondeado"/>
          <p:cNvSpPr>
            <a:spLocks noChangeArrowheads="1"/>
          </p:cNvSpPr>
          <p:nvPr/>
        </p:nvSpPr>
        <p:spPr bwMode="auto">
          <a:xfrm>
            <a:off x="125413" y="152400"/>
            <a:ext cx="8893175" cy="6529387"/>
          </a:xfrm>
          <a:prstGeom prst="roundRect">
            <a:avLst>
              <a:gd name="adj" fmla="val 4662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mtClean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  <a:p>
            <a:endParaRPr lang="en-US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2 CuadroTexto"/>
          <p:cNvSpPr txBox="1"/>
          <p:nvPr/>
        </p:nvSpPr>
        <p:spPr>
          <a:xfrm rot="21039255">
            <a:off x="501279" y="1112834"/>
            <a:ext cx="46546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 smtClean="0">
                <a:solidFill>
                  <a:srgbClr val="FFFF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Questions</a:t>
            </a:r>
            <a:r>
              <a:rPr lang="es-ES" sz="6000" dirty="0" smtClean="0">
                <a:solidFill>
                  <a:srgbClr val="FFFF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? </a:t>
            </a:r>
            <a:endParaRPr lang="en-US" sz="6000" dirty="0">
              <a:solidFill>
                <a:srgbClr val="FFFF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304800" y="5638800"/>
            <a:ext cx="70866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For</a:t>
            </a:r>
            <a:r>
              <a:rPr lang="es-ES" sz="28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 more </a:t>
            </a:r>
            <a:r>
              <a:rPr lang="es-ES" sz="2800" dirty="0" err="1" smtClean="0">
                <a:latin typeface="Tahoma" pitchFamily="34" charset="0"/>
                <a:ea typeface="Tahoma" pitchFamily="34" charset="0"/>
                <a:cs typeface="Tahoma" pitchFamily="34" charset="0"/>
              </a:rPr>
              <a:t>information</a:t>
            </a:r>
            <a:r>
              <a:rPr lang="es-ES" sz="28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: </a:t>
            </a:r>
            <a:r>
              <a:rPr lang="es-ES" sz="2800" dirty="0" smtClean="0">
                <a:solidFill>
                  <a:srgbClr val="00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http</a:t>
            </a:r>
            <a:r>
              <a:rPr lang="es-ES" sz="2800" dirty="0" smtClean="0">
                <a:solidFill>
                  <a:srgbClr val="00FFFF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://http://web.fsl.orst.edu/streamchem/</a:t>
            </a:r>
            <a:endParaRPr lang="en-US" sz="2800" dirty="0">
              <a:solidFill>
                <a:srgbClr val="00FFFF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pic>
        <p:nvPicPr>
          <p:cNvPr id="7" name="6 Imagen" descr="Park Creek, Willamette National Fores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953000" y="609600"/>
            <a:ext cx="3769194" cy="5562600"/>
          </a:xfrm>
          <a:prstGeom prst="rect">
            <a:avLst/>
          </a:prstGeom>
        </p:spPr>
      </p:pic>
      <p:grpSp>
        <p:nvGrpSpPr>
          <p:cNvPr id="8" name="Group 12"/>
          <p:cNvGrpSpPr/>
          <p:nvPr/>
        </p:nvGrpSpPr>
        <p:grpSpPr>
          <a:xfrm>
            <a:off x="1371600" y="4343400"/>
            <a:ext cx="2590800" cy="785818"/>
            <a:chOff x="2438400" y="5257800"/>
            <a:chExt cx="4280916" cy="1298448"/>
          </a:xfrm>
        </p:grpSpPr>
        <p:pic>
          <p:nvPicPr>
            <p:cNvPr id="9" name="Picture 7" descr="http://upload.wikimedia.org/wikipedia/commons/5/57/Forest_Service_logo.png"/>
            <p:cNvPicPr>
              <a:picLocks noChangeAspect="1"/>
            </p:cNvPicPr>
            <p:nvPr/>
          </p:nvPicPr>
          <p:blipFill>
            <a:blip r:embed="rId3" cstate="screen"/>
            <a:srcRect/>
            <a:stretch>
              <a:fillRect/>
            </a:stretch>
          </p:blipFill>
          <p:spPr bwMode="auto">
            <a:xfrm>
              <a:off x="2438400" y="5257800"/>
              <a:ext cx="1156716" cy="1298448"/>
            </a:xfrm>
            <a:prstGeom prst="rect">
              <a:avLst/>
            </a:prstGeom>
            <a:noFill/>
          </p:spPr>
        </p:pic>
        <p:pic>
          <p:nvPicPr>
            <p:cNvPr id="10" name="Picture 6507" descr="GraphicID-0708"/>
            <p:cNvPicPr>
              <a:picLocks noChangeAspect="1" noChangeArrowheads="1"/>
            </p:cNvPicPr>
            <p:nvPr/>
          </p:nvPicPr>
          <p:blipFill>
            <a:blip r:embed="rId4" cstate="screen"/>
            <a:srcRect/>
            <a:stretch>
              <a:fillRect/>
            </a:stretch>
          </p:blipFill>
          <p:spPr bwMode="auto">
            <a:xfrm>
              <a:off x="5195316" y="5268918"/>
              <a:ext cx="1524000" cy="127621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11" name="Picture 10" descr="ARRA logo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3745992" y="5257800"/>
              <a:ext cx="1298448" cy="1298448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lueswish from canstockphoto no flower white out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76200"/>
            <a:ext cx="2286000" cy="1627632"/>
          </a:xfrm>
          <a:prstGeom prst="rect">
            <a:avLst/>
          </a:prstGeom>
        </p:spPr>
      </p:pic>
      <p:pic>
        <p:nvPicPr>
          <p:cNvPr id="36" name="Picture 35" descr="map4a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4800" y="1981200"/>
            <a:ext cx="6551219" cy="5027828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2209800" y="2057400"/>
            <a:ext cx="2286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2209800" y="2209800"/>
            <a:ext cx="1524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2286000" y="5791200"/>
            <a:ext cx="533400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0" y="1905000"/>
            <a:ext cx="2286000" cy="525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Forest Service log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19200" y="1520190"/>
            <a:ext cx="937260" cy="994410"/>
          </a:xfrm>
          <a:prstGeom prst="rect">
            <a:avLst/>
          </a:prstGeom>
        </p:spPr>
      </p:pic>
      <p:pic>
        <p:nvPicPr>
          <p:cNvPr id="11" name="Picture 10" descr="LTER logo.gif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28600" y="1447800"/>
            <a:ext cx="842963" cy="1071563"/>
          </a:xfrm>
          <a:prstGeom prst="rect">
            <a:avLst/>
          </a:prstGeom>
        </p:spPr>
      </p:pic>
      <p:sp>
        <p:nvSpPr>
          <p:cNvPr id="51" name="Snip and Round Single Corner Rectangle 50"/>
          <p:cNvSpPr/>
          <p:nvPr/>
        </p:nvSpPr>
        <p:spPr>
          <a:xfrm>
            <a:off x="8174736" y="533400"/>
            <a:ext cx="73152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8156448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Contacts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9" name="Snip and Round Single Corner Rectangle 48"/>
          <p:cNvSpPr/>
          <p:nvPr/>
        </p:nvSpPr>
        <p:spPr>
          <a:xfrm>
            <a:off x="6038088" y="533400"/>
            <a:ext cx="96012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Snip and Round Single Corner Rectangle 46"/>
          <p:cNvSpPr/>
          <p:nvPr/>
        </p:nvSpPr>
        <p:spPr>
          <a:xfrm>
            <a:off x="5166360" y="533400"/>
            <a:ext cx="83820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Snip and Round Single Corner Rectangle 23"/>
          <p:cNvSpPr/>
          <p:nvPr/>
        </p:nvSpPr>
        <p:spPr>
          <a:xfrm>
            <a:off x="7040880" y="533400"/>
            <a:ext cx="109728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nip and Round Single Corner Rectangle 22"/>
          <p:cNvSpPr/>
          <p:nvPr/>
        </p:nvSpPr>
        <p:spPr>
          <a:xfrm>
            <a:off x="4690872" y="533400"/>
            <a:ext cx="429768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nip and Round Single Corner Rectangle 21"/>
          <p:cNvSpPr/>
          <p:nvPr/>
        </p:nvSpPr>
        <p:spPr>
          <a:xfrm>
            <a:off x="3048000" y="533400"/>
            <a:ext cx="160020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86000" y="731520"/>
            <a:ext cx="6858000" cy="1325880"/>
          </a:xfrm>
          <a:prstGeom prst="rect">
            <a:avLst/>
          </a:prstGeom>
          <a:solidFill>
            <a:srgbClr val="018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2400" y="101025"/>
            <a:ext cx="297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StreamchemDB</a:t>
            </a:r>
            <a:endParaRPr lang="en-US" sz="3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6200" y="2694801"/>
            <a:ext cx="2971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Long-term goals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200" y="5100935"/>
            <a:ext cx="1981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Interested in databases?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6200" y="2923401"/>
            <a:ext cx="20574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>
              <a:buFont typeface="Arial" pitchFamily="34" charset="0"/>
              <a:buChar char="•"/>
            </a:pP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Adding sites and data</a:t>
            </a:r>
          </a:p>
          <a:p>
            <a:pPr marL="114300" indent="-114300">
              <a:buFont typeface="Arial" pitchFamily="34" charset="0"/>
              <a:buChar char="•"/>
            </a:pPr>
            <a:endParaRPr lang="en-US" sz="300" dirty="0" smtClean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  <a:p>
            <a:pPr marL="114300" indent="-114300">
              <a:buFont typeface="Arial" pitchFamily="34" charset="0"/>
              <a:buChar char="•"/>
            </a:pP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Consensus on metadata and terminology</a:t>
            </a:r>
          </a:p>
          <a:p>
            <a:pPr marL="114300" indent="-114300">
              <a:buFont typeface="Arial" pitchFamily="34" charset="0"/>
              <a:buChar char="•"/>
            </a:pPr>
            <a:endParaRPr lang="en-US" sz="300" dirty="0" smtClean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  <a:p>
            <a:pPr marL="114300" indent="-114300">
              <a:buFont typeface="Arial" pitchFamily="34" charset="0"/>
              <a:buChar char="•"/>
            </a:pP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Saving the nation’s long-term stream chemistry data in danger of being lost</a:t>
            </a:r>
          </a:p>
          <a:p>
            <a:pPr marL="114300" indent="-114300"/>
            <a:endParaRPr lang="en-US" sz="1200" dirty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 rot="5400000">
            <a:off x="342900" y="4914900"/>
            <a:ext cx="3886200" cy="0"/>
          </a:xfrm>
          <a:prstGeom prst="line">
            <a:avLst/>
          </a:prstGeom>
          <a:ln>
            <a:solidFill>
              <a:srgbClr val="0183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6200" y="6015335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Looking for other chemistry data?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6200" y="4447401"/>
            <a:ext cx="1981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Why stream chemistry?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28600" y="5329535"/>
            <a:ext cx="198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Click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here</a:t>
            </a:r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 to see the database design behind </a:t>
            </a:r>
            <a:r>
              <a:rPr lang="en-US" sz="1200" dirty="0" err="1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StreamchemDB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28600" y="4643735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Click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here</a:t>
            </a:r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 to learn more about the utility of this data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28600" y="6400800"/>
            <a:ext cx="1981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Click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here</a:t>
            </a:r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 for links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791200" y="45720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/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Download data</a:t>
            </a:r>
            <a:endParaRPr lang="en-US" dirty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791200" y="5014793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/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Cross-site syntheses &amp; analyses</a:t>
            </a:r>
            <a:endParaRPr lang="en-US" dirty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791200" y="5483661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/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Publications</a:t>
            </a:r>
            <a:endParaRPr lang="en-US" dirty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022592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Analytical labs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648200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Data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157216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Syntheses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019800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Publications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328416" y="3886200"/>
            <a:ext cx="2057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/>
            <a:r>
              <a:rPr lang="en-US" sz="1000" dirty="0" smtClean="0">
                <a:solidFill>
                  <a:srgbClr val="0070C0"/>
                </a:solidFill>
                <a:latin typeface="Franklin Gothic Book" pitchFamily="34" charset="0"/>
                <a:cs typeface="Arial" pitchFamily="34" charset="0"/>
              </a:rPr>
              <a:t>(Click on sites for more info)</a:t>
            </a:r>
            <a:endParaRPr lang="en-US" sz="1000" dirty="0">
              <a:solidFill>
                <a:srgbClr val="0070C0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2545081" y="6096000"/>
            <a:ext cx="45719" cy="45720"/>
          </a:xfrm>
          <a:prstGeom prst="ellipse">
            <a:avLst/>
          </a:prstGeom>
          <a:solidFill>
            <a:srgbClr val="266426"/>
          </a:solidFill>
          <a:ln>
            <a:solidFill>
              <a:srgbClr val="2664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2545081" y="6278880"/>
            <a:ext cx="45719" cy="45720"/>
          </a:xfrm>
          <a:prstGeom prst="ellipse">
            <a:avLst/>
          </a:prstGeom>
          <a:solidFill>
            <a:srgbClr val="0A1E56"/>
          </a:solidFill>
          <a:ln>
            <a:solidFill>
              <a:srgbClr val="0A1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2545081" y="6462058"/>
            <a:ext cx="45719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2667000" y="5971401"/>
            <a:ext cx="1981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266426"/>
                </a:solidFill>
                <a:latin typeface="Franklin Gothic Book" pitchFamily="34" charset="0"/>
                <a:cs typeface="Arial" pitchFamily="34" charset="0"/>
              </a:rPr>
              <a:t>EFR sites</a:t>
            </a:r>
            <a:endParaRPr lang="en-US" sz="800" dirty="0">
              <a:solidFill>
                <a:srgbClr val="266426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667000" y="6172200"/>
            <a:ext cx="1981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0A1E56"/>
                </a:solidFill>
                <a:latin typeface="Franklin Gothic Book" pitchFamily="34" charset="0"/>
                <a:cs typeface="Arial" pitchFamily="34" charset="0"/>
              </a:rPr>
              <a:t>LTER sites</a:t>
            </a:r>
            <a:endParaRPr lang="en-US" sz="800" dirty="0">
              <a:solidFill>
                <a:srgbClr val="0A1E56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667000" y="6383179"/>
            <a:ext cx="1981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  <a:latin typeface="Franklin Gothic Book" pitchFamily="34" charset="0"/>
                <a:cs typeface="Arial" pitchFamily="34" charset="0"/>
              </a:rPr>
              <a:t>LTER-EFR sites</a:t>
            </a:r>
            <a:endParaRPr lang="en-US" sz="800" dirty="0">
              <a:solidFill>
                <a:srgbClr val="FF0000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38400" y="762000"/>
            <a:ext cx="67056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USDA Forest Service Experimental Forests and Ranges</a:t>
            </a:r>
          </a:p>
          <a:p>
            <a:endParaRPr lang="en-US" sz="1100" dirty="0" smtClean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National Science Foundation Long-term Ecological Research Sites</a:t>
            </a:r>
          </a:p>
          <a:p>
            <a:endParaRPr lang="en-US" sz="11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Stream chemistry data since 1960</a:t>
            </a:r>
            <a:endParaRPr lang="en-US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48000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About </a:t>
            </a:r>
            <a:r>
              <a:rPr lang="en-US" sz="1200" dirty="0" err="1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StreamchemDB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-304800" y="-152400"/>
            <a:ext cx="9829800" cy="7239000"/>
          </a:xfrm>
          <a:prstGeom prst="rect">
            <a:avLst/>
          </a:prstGeom>
          <a:solidFill>
            <a:srgbClr val="4F81BD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3276600" y="304800"/>
            <a:ext cx="5562600" cy="381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8211312" y="256401"/>
            <a:ext cx="2971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CLOSE  </a:t>
            </a:r>
            <a:r>
              <a:rPr lang="en-US" sz="12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x</a:t>
            </a:r>
            <a:endParaRPr lang="en-US" sz="12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8253984" y="304800"/>
            <a:ext cx="585216" cy="192024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FF99"/>
              </a:solidFill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3276600" y="304800"/>
            <a:ext cx="55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 algn="ctr"/>
            <a:r>
              <a:rPr lang="en-US" dirty="0" err="1" smtClean="0">
                <a:latin typeface="Franklin Gothic Book" pitchFamily="34" charset="0"/>
                <a:cs typeface="Arial" pitchFamily="34" charset="0"/>
              </a:rPr>
              <a:t>Luquillo</a:t>
            </a:r>
            <a:r>
              <a:rPr lang="en-US" dirty="0" smtClean="0">
                <a:latin typeface="Franklin Gothic Book" pitchFamily="34" charset="0"/>
                <a:cs typeface="Arial" pitchFamily="34" charset="0"/>
              </a:rPr>
              <a:t> Experimental Forest/LTER</a:t>
            </a:r>
            <a:endParaRPr lang="en-US" dirty="0"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6553200" y="3487579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Franklin Gothic Book" pitchFamily="34" charset="0"/>
                <a:cs typeface="Arial" pitchFamily="34" charset="0"/>
              </a:rPr>
              <a:t>Key researchers:</a:t>
            </a:r>
            <a:r>
              <a:rPr lang="en-US" sz="9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William McDowell, Clyde Asbury, (more)</a:t>
            </a:r>
            <a:endParaRPr lang="en-US" sz="9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453128" y="3657600"/>
            <a:ext cx="137160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4376928" y="363849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Book" pitchFamily="34" charset="0"/>
                <a:cs typeface="Arial" pitchFamily="34" charset="0"/>
              </a:rPr>
              <a:t>Graph a different basin pair or parameter</a:t>
            </a:r>
            <a:endParaRPr lang="en-US" sz="1000" dirty="0">
              <a:solidFill>
                <a:schemeClr val="bg1">
                  <a:lumMod val="95000"/>
                  <a:lumOff val="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934968" y="3657600"/>
            <a:ext cx="493776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3861816" y="3637002"/>
            <a:ext cx="640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Book" pitchFamily="34" charset="0"/>
                <a:cs typeface="Arial" pitchFamily="34" charset="0"/>
              </a:rPr>
              <a:t>Photos of site</a:t>
            </a:r>
            <a:endParaRPr lang="en-US" sz="1000" dirty="0">
              <a:solidFill>
                <a:schemeClr val="bg1">
                  <a:lumMod val="95000"/>
                  <a:lumOff val="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5843016" y="3657600"/>
            <a:ext cx="64008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5779008" y="3638490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Book" pitchFamily="34" charset="0"/>
                <a:cs typeface="Arial" pitchFamily="34" charset="0"/>
              </a:rPr>
              <a:t>Download this data</a:t>
            </a:r>
            <a:endParaRPr lang="en-US" sz="1000" dirty="0">
              <a:solidFill>
                <a:schemeClr val="bg1">
                  <a:lumMod val="95000"/>
                  <a:lumOff val="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553200" y="3767328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Franklin Gothic Book" pitchFamily="34" charset="0"/>
                <a:cs typeface="Arial" pitchFamily="34" charset="0"/>
              </a:rPr>
              <a:t>Key references: </a:t>
            </a:r>
            <a:r>
              <a:rPr lang="en-US" sz="9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McDowell &amp; Asbury 1994, Schaefer et al. 2000, (more)</a:t>
            </a:r>
            <a:endParaRPr lang="en-US" sz="9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3374136" y="3657600"/>
            <a:ext cx="56388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3328416" y="3638490"/>
            <a:ext cx="60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Book" pitchFamily="34" charset="0"/>
                <a:cs typeface="Arial" pitchFamily="34" charset="0"/>
              </a:rPr>
              <a:t>About this site</a:t>
            </a:r>
            <a:endParaRPr lang="en-US" sz="1000" dirty="0">
              <a:solidFill>
                <a:schemeClr val="bg1">
                  <a:lumMod val="95000"/>
                  <a:lumOff val="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3810000" y="762000"/>
            <a:ext cx="762000" cy="30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Basins</a:t>
            </a:r>
            <a:endParaRPr lang="en-US" sz="14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038600" y="1049178"/>
            <a:ext cx="2057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Rio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Sabana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(RS)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Rio Espiritu Santo (RES4)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Rio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Mameyes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Puente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Roto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(MPR)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Rio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Mameyes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Gage (MG)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Rio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Icacos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(RI)</a:t>
            </a:r>
          </a:p>
          <a:p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Quebrada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Toronja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(QT)</a:t>
            </a:r>
          </a:p>
          <a:p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Quebrada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Sonadora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(QS)</a:t>
            </a:r>
          </a:p>
          <a:p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Quebrada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Prieta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(QP)</a:t>
            </a:r>
          </a:p>
          <a:p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Quebrada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Prieta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A (QPA)</a:t>
            </a:r>
          </a:p>
          <a:p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Quebrada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Prieta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B (QPB)</a:t>
            </a:r>
          </a:p>
          <a:p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Quebrada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Guaba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(QG)</a:t>
            </a:r>
          </a:p>
          <a:p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Quebrada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Bisley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1 (Q1)</a:t>
            </a:r>
          </a:p>
          <a:p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Quebrada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Bisley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2 (Q2)</a:t>
            </a:r>
          </a:p>
          <a:p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Quebrada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</a:t>
            </a:r>
            <a:r>
              <a:rPr lang="en-US" sz="10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Bisley</a:t>
            </a:r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 3 (Q3)</a:t>
            </a:r>
            <a:endParaRPr lang="en-US" sz="10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3962400" y="1112448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3962400" y="1264848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3962400" y="1417248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Rectangle 87"/>
          <p:cNvSpPr/>
          <p:nvPr/>
        </p:nvSpPr>
        <p:spPr>
          <a:xfrm>
            <a:off x="3962400" y="1569648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3962400" y="17190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>
            <a:off x="3962400" y="18714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3962400" y="20238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>
            <a:off x="3962400" y="21762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3962400" y="23286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>
            <a:off x="3962400" y="24810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>
            <a:off x="3962400" y="26334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/>
          <p:cNvSpPr/>
          <p:nvPr/>
        </p:nvSpPr>
        <p:spPr>
          <a:xfrm>
            <a:off x="3962400" y="27858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3962400" y="29382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Rectangle 97"/>
          <p:cNvSpPr/>
          <p:nvPr/>
        </p:nvSpPr>
        <p:spPr>
          <a:xfrm>
            <a:off x="3962400" y="3090672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3904488" y="1947672"/>
            <a:ext cx="76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2">
                    <a:lumMod val="75000"/>
                  </a:schemeClr>
                </a:solidFill>
                <a:latin typeface="Franklin Gothic Book" pitchFamily="34" charset="0"/>
                <a:cs typeface="Arial" pitchFamily="34" charset="0"/>
              </a:rPr>
              <a:t>x</a:t>
            </a:r>
            <a:endParaRPr lang="en-US" sz="1000" dirty="0">
              <a:solidFill>
                <a:schemeClr val="tx2">
                  <a:lumMod val="7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3895344" y="1645920"/>
            <a:ext cx="76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2">
                    <a:lumMod val="75000"/>
                  </a:schemeClr>
                </a:solidFill>
                <a:latin typeface="Franklin Gothic Book" pitchFamily="34" charset="0"/>
                <a:cs typeface="Arial" pitchFamily="34" charset="0"/>
              </a:rPr>
              <a:t>x</a:t>
            </a:r>
            <a:endParaRPr lang="en-US" sz="1000" dirty="0">
              <a:solidFill>
                <a:schemeClr val="tx2">
                  <a:lumMod val="7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100" name="TextBox 99"/>
          <p:cNvSpPr txBox="1"/>
          <p:nvPr/>
        </p:nvSpPr>
        <p:spPr>
          <a:xfrm>
            <a:off x="6172200" y="762000"/>
            <a:ext cx="1066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Analytes</a:t>
            </a:r>
            <a:endParaRPr lang="en-US" sz="14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6391656" y="1066800"/>
            <a:ext cx="20574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Ammonium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Calcium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Chloride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Conductivity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Dissolved inorganic carbon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Dissolved organic carbon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Dissolved organic nitrogen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Magnesium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Nitrate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pH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Potassium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Soluble reactive phosphorus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Total dissolved nitrogen</a:t>
            </a:r>
          </a:p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Total dissolved phosphorus</a:t>
            </a:r>
            <a:endParaRPr lang="en-US" sz="10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102" name="Rectangle 101"/>
          <p:cNvSpPr/>
          <p:nvPr/>
        </p:nvSpPr>
        <p:spPr>
          <a:xfrm>
            <a:off x="6315456" y="1130070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/>
          <p:cNvSpPr/>
          <p:nvPr/>
        </p:nvSpPr>
        <p:spPr>
          <a:xfrm>
            <a:off x="6315456" y="1282470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/>
          <p:cNvSpPr/>
          <p:nvPr/>
        </p:nvSpPr>
        <p:spPr>
          <a:xfrm>
            <a:off x="6315456" y="1434870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6315456" y="1587270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/>
        </p:nvSpPr>
        <p:spPr>
          <a:xfrm>
            <a:off x="6315456" y="17366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6315456" y="18890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" name="Rectangle 107"/>
          <p:cNvSpPr/>
          <p:nvPr/>
        </p:nvSpPr>
        <p:spPr>
          <a:xfrm>
            <a:off x="6315456" y="20414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/>
          <p:cNvSpPr/>
          <p:nvPr/>
        </p:nvSpPr>
        <p:spPr>
          <a:xfrm>
            <a:off x="6315456" y="21938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6315456" y="23462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/>
          <p:cNvSpPr/>
          <p:nvPr/>
        </p:nvSpPr>
        <p:spPr>
          <a:xfrm>
            <a:off x="6315456" y="24986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/>
          <p:cNvSpPr/>
          <p:nvPr/>
        </p:nvSpPr>
        <p:spPr>
          <a:xfrm>
            <a:off x="6315456" y="26510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ectangle 112"/>
          <p:cNvSpPr/>
          <p:nvPr/>
        </p:nvSpPr>
        <p:spPr>
          <a:xfrm>
            <a:off x="6315456" y="28034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6315456" y="29558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/>
          <p:cNvSpPr/>
          <p:nvPr/>
        </p:nvSpPr>
        <p:spPr>
          <a:xfrm>
            <a:off x="6315456" y="3108294"/>
            <a:ext cx="109728" cy="10972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6" name="TextBox 115"/>
          <p:cNvSpPr txBox="1"/>
          <p:nvPr/>
        </p:nvSpPr>
        <p:spPr>
          <a:xfrm>
            <a:off x="6257544" y="2268379"/>
            <a:ext cx="762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chemeClr val="tx2">
                    <a:lumMod val="75000"/>
                  </a:schemeClr>
                </a:solidFill>
                <a:latin typeface="Franklin Gothic Book" pitchFamily="34" charset="0"/>
                <a:cs typeface="Arial" pitchFamily="34" charset="0"/>
              </a:rPr>
              <a:t>x</a:t>
            </a:r>
            <a:endParaRPr lang="en-US" sz="1000" dirty="0">
              <a:solidFill>
                <a:schemeClr val="tx2">
                  <a:lumMod val="7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cxnSp>
        <p:nvCxnSpPr>
          <p:cNvPr id="117" name="Straight Connector 116"/>
          <p:cNvCxnSpPr/>
          <p:nvPr/>
        </p:nvCxnSpPr>
        <p:spPr>
          <a:xfrm flipV="1">
            <a:off x="6388608" y="4114800"/>
            <a:ext cx="2450592" cy="20574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 rot="10800000">
            <a:off x="3276600" y="4114800"/>
            <a:ext cx="3048000" cy="20574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lueswish from canstockphoto no flower white out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-76200"/>
            <a:ext cx="2286000" cy="1627632"/>
          </a:xfrm>
          <a:prstGeom prst="rect">
            <a:avLst/>
          </a:prstGeom>
        </p:spPr>
      </p:pic>
      <p:pic>
        <p:nvPicPr>
          <p:cNvPr id="36" name="Picture 35" descr="map4a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4800" y="1981200"/>
            <a:ext cx="6551219" cy="5027828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2209800" y="2057400"/>
            <a:ext cx="228600" cy="381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2209800" y="2209800"/>
            <a:ext cx="152400" cy="30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2286000" y="5791200"/>
            <a:ext cx="533400" cy="1066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0" y="1905000"/>
            <a:ext cx="2286000" cy="5257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Forest Service logo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1219200" y="1520190"/>
            <a:ext cx="937260" cy="994410"/>
          </a:xfrm>
          <a:prstGeom prst="rect">
            <a:avLst/>
          </a:prstGeom>
        </p:spPr>
      </p:pic>
      <p:pic>
        <p:nvPicPr>
          <p:cNvPr id="11" name="Picture 10" descr="LTER logo.gif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228600" y="1447800"/>
            <a:ext cx="842963" cy="1071563"/>
          </a:xfrm>
          <a:prstGeom prst="rect">
            <a:avLst/>
          </a:prstGeom>
        </p:spPr>
      </p:pic>
      <p:sp>
        <p:nvSpPr>
          <p:cNvPr id="51" name="Snip and Round Single Corner Rectangle 50"/>
          <p:cNvSpPr/>
          <p:nvPr/>
        </p:nvSpPr>
        <p:spPr>
          <a:xfrm>
            <a:off x="8174736" y="533400"/>
            <a:ext cx="73152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>
            <a:off x="8156448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Contacts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9" name="Snip and Round Single Corner Rectangle 48"/>
          <p:cNvSpPr/>
          <p:nvPr/>
        </p:nvSpPr>
        <p:spPr>
          <a:xfrm>
            <a:off x="6038088" y="533400"/>
            <a:ext cx="96012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Snip and Round Single Corner Rectangle 46"/>
          <p:cNvSpPr/>
          <p:nvPr/>
        </p:nvSpPr>
        <p:spPr>
          <a:xfrm>
            <a:off x="5166360" y="533400"/>
            <a:ext cx="83820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Snip and Round Single Corner Rectangle 23"/>
          <p:cNvSpPr/>
          <p:nvPr/>
        </p:nvSpPr>
        <p:spPr>
          <a:xfrm>
            <a:off x="7040880" y="533400"/>
            <a:ext cx="109728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Snip and Round Single Corner Rectangle 22"/>
          <p:cNvSpPr/>
          <p:nvPr/>
        </p:nvSpPr>
        <p:spPr>
          <a:xfrm>
            <a:off x="4690872" y="533400"/>
            <a:ext cx="429768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nip and Round Single Corner Rectangle 21"/>
          <p:cNvSpPr/>
          <p:nvPr/>
        </p:nvSpPr>
        <p:spPr>
          <a:xfrm>
            <a:off x="3048000" y="533400"/>
            <a:ext cx="1600200" cy="228600"/>
          </a:xfrm>
          <a:prstGeom prst="snipRoundRect">
            <a:avLst/>
          </a:prstGeom>
          <a:solidFill>
            <a:srgbClr val="2A4A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286000" y="731520"/>
            <a:ext cx="6858000" cy="1325880"/>
          </a:xfrm>
          <a:prstGeom prst="rect">
            <a:avLst/>
          </a:prstGeom>
          <a:solidFill>
            <a:srgbClr val="0183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52400" y="101025"/>
            <a:ext cx="2971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StreamchemDB</a:t>
            </a:r>
            <a:endParaRPr lang="en-US" sz="3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6200" y="2694801"/>
            <a:ext cx="2971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Long-term goals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200" y="5100935"/>
            <a:ext cx="1981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Interested in databases?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76200" y="2923401"/>
            <a:ext cx="2057400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>
              <a:buFont typeface="Arial" pitchFamily="34" charset="0"/>
              <a:buChar char="•"/>
            </a:pP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Adding sites and data</a:t>
            </a:r>
          </a:p>
          <a:p>
            <a:pPr marL="114300" indent="-114300">
              <a:buFont typeface="Arial" pitchFamily="34" charset="0"/>
              <a:buChar char="•"/>
            </a:pPr>
            <a:endParaRPr lang="en-US" sz="300" dirty="0" smtClean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  <a:p>
            <a:pPr marL="114300" indent="-114300">
              <a:buFont typeface="Arial" pitchFamily="34" charset="0"/>
              <a:buChar char="•"/>
            </a:pP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Consensus on metadata and terminology</a:t>
            </a:r>
          </a:p>
          <a:p>
            <a:pPr marL="114300" indent="-114300">
              <a:buFont typeface="Arial" pitchFamily="34" charset="0"/>
              <a:buChar char="•"/>
            </a:pPr>
            <a:endParaRPr lang="en-US" sz="300" dirty="0" smtClean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  <a:p>
            <a:pPr marL="114300" indent="-114300">
              <a:buFont typeface="Arial" pitchFamily="34" charset="0"/>
              <a:buChar char="•"/>
            </a:pP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Saving the nation’s long-term stream chemistry data in danger of being lost</a:t>
            </a:r>
          </a:p>
          <a:p>
            <a:pPr marL="114300" indent="-114300"/>
            <a:endParaRPr lang="en-US" sz="1200" dirty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 rot="5400000">
            <a:off x="342900" y="4914900"/>
            <a:ext cx="3886200" cy="0"/>
          </a:xfrm>
          <a:prstGeom prst="line">
            <a:avLst/>
          </a:prstGeom>
          <a:ln>
            <a:solidFill>
              <a:srgbClr val="0183E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6200" y="6015335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Looking for other chemistry data?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6200" y="4447401"/>
            <a:ext cx="1981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Why stream chemistry?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28600" y="5329535"/>
            <a:ext cx="198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Click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here</a:t>
            </a:r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 to see the database design behind </a:t>
            </a:r>
            <a:r>
              <a:rPr lang="en-US" sz="1200" dirty="0" err="1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StreamchemDB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228600" y="4643735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Click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here</a:t>
            </a:r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 to learn more about the utility of this data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28600" y="6400800"/>
            <a:ext cx="1981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Click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here</a:t>
            </a:r>
            <a:r>
              <a:rPr lang="en-US" sz="1200" dirty="0" smtClean="0">
                <a:solidFill>
                  <a:srgbClr val="0183EF"/>
                </a:solidFill>
                <a:latin typeface="Franklin Gothic Book" pitchFamily="34" charset="0"/>
                <a:cs typeface="Arial" pitchFamily="34" charset="0"/>
              </a:rPr>
              <a:t> for links</a:t>
            </a:r>
            <a:endParaRPr lang="en-US" sz="1200" dirty="0">
              <a:solidFill>
                <a:srgbClr val="0183EF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791200" y="45720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/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Download data</a:t>
            </a:r>
            <a:endParaRPr lang="en-US" dirty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791200" y="5014793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/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Cross-site syntheses &amp; analyses</a:t>
            </a:r>
            <a:endParaRPr lang="en-US" dirty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5791200" y="5483661"/>
            <a:ext cx="3352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/>
            <a:r>
              <a:rPr lang="en-US" dirty="0" smtClean="0">
                <a:solidFill>
                  <a:schemeClr val="accent3">
                    <a:lumMod val="50000"/>
                  </a:schemeClr>
                </a:solidFill>
                <a:latin typeface="Franklin Gothic Book" pitchFamily="34" charset="0"/>
                <a:cs typeface="Arial" pitchFamily="34" charset="0"/>
              </a:rPr>
              <a:t>Publications</a:t>
            </a:r>
            <a:endParaRPr lang="en-US" dirty="0">
              <a:solidFill>
                <a:schemeClr val="accent3">
                  <a:lumMod val="50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7022592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Analytical labs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4648200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Data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157216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Syntheses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6019800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Publications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328416" y="3886200"/>
            <a:ext cx="20574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/>
            <a:r>
              <a:rPr lang="en-US" sz="1000" dirty="0" smtClean="0">
                <a:solidFill>
                  <a:srgbClr val="0070C0"/>
                </a:solidFill>
                <a:latin typeface="Franklin Gothic Book" pitchFamily="34" charset="0"/>
                <a:cs typeface="Arial" pitchFamily="34" charset="0"/>
              </a:rPr>
              <a:t>(Click on sites for more info)</a:t>
            </a:r>
            <a:endParaRPr lang="en-US" sz="1000" dirty="0">
              <a:solidFill>
                <a:srgbClr val="0070C0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2545081" y="6096000"/>
            <a:ext cx="45719" cy="45720"/>
          </a:xfrm>
          <a:prstGeom prst="ellipse">
            <a:avLst/>
          </a:prstGeom>
          <a:solidFill>
            <a:srgbClr val="266426"/>
          </a:solidFill>
          <a:ln>
            <a:solidFill>
              <a:srgbClr val="2664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2545081" y="6278880"/>
            <a:ext cx="45719" cy="45720"/>
          </a:xfrm>
          <a:prstGeom prst="ellipse">
            <a:avLst/>
          </a:prstGeom>
          <a:solidFill>
            <a:srgbClr val="0A1E56"/>
          </a:solidFill>
          <a:ln>
            <a:solidFill>
              <a:srgbClr val="0A1E5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/>
          <p:cNvSpPr/>
          <p:nvPr/>
        </p:nvSpPr>
        <p:spPr>
          <a:xfrm>
            <a:off x="2545081" y="6462058"/>
            <a:ext cx="45719" cy="4572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2667000" y="5971401"/>
            <a:ext cx="1981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266426"/>
                </a:solidFill>
                <a:latin typeface="Franklin Gothic Book" pitchFamily="34" charset="0"/>
                <a:cs typeface="Arial" pitchFamily="34" charset="0"/>
              </a:rPr>
              <a:t>EFR sites</a:t>
            </a:r>
            <a:endParaRPr lang="en-US" sz="800" dirty="0">
              <a:solidFill>
                <a:srgbClr val="266426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2667000" y="6172200"/>
            <a:ext cx="1981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0A1E56"/>
                </a:solidFill>
                <a:latin typeface="Franklin Gothic Book" pitchFamily="34" charset="0"/>
                <a:cs typeface="Arial" pitchFamily="34" charset="0"/>
              </a:rPr>
              <a:t>LTER sites</a:t>
            </a:r>
            <a:endParaRPr lang="en-US" sz="800" dirty="0">
              <a:solidFill>
                <a:srgbClr val="0A1E56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667000" y="6383179"/>
            <a:ext cx="1981200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>
                <a:solidFill>
                  <a:srgbClr val="FF0000"/>
                </a:solidFill>
                <a:latin typeface="Franklin Gothic Book" pitchFamily="34" charset="0"/>
                <a:cs typeface="Arial" pitchFamily="34" charset="0"/>
              </a:rPr>
              <a:t>LTER-EFR sites</a:t>
            </a:r>
            <a:endParaRPr lang="en-US" sz="800" dirty="0">
              <a:solidFill>
                <a:srgbClr val="FF0000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438400" y="762000"/>
            <a:ext cx="67056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USDA Forest Service Experimental Forests and Ranges</a:t>
            </a:r>
          </a:p>
          <a:p>
            <a:endParaRPr lang="en-US" sz="1100" dirty="0" smtClean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National Science Foundation Long-term Ecological Research Sites</a:t>
            </a:r>
          </a:p>
          <a:p>
            <a:endParaRPr lang="en-US" sz="11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Stream chemistry data since 1960</a:t>
            </a:r>
            <a:endParaRPr lang="en-US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048000" y="485001"/>
            <a:ext cx="1676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About </a:t>
            </a:r>
            <a:r>
              <a:rPr lang="en-US" sz="1200" dirty="0" err="1" smtClean="0">
                <a:solidFill>
                  <a:schemeClr val="bg1"/>
                </a:solidFill>
                <a:latin typeface="Franklin Gothic Book" pitchFamily="34" charset="0"/>
                <a:cs typeface="Arial" pitchFamily="34" charset="0"/>
              </a:rPr>
              <a:t>StreamchemDB</a:t>
            </a:r>
            <a:endParaRPr lang="en-US" sz="1200" dirty="0">
              <a:solidFill>
                <a:schemeClr val="bg1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-304800" y="-152400"/>
            <a:ext cx="9829800" cy="7239000"/>
          </a:xfrm>
          <a:prstGeom prst="rect">
            <a:avLst/>
          </a:prstGeom>
          <a:solidFill>
            <a:srgbClr val="4F81BD">
              <a:alpha val="50196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/>
          <p:cNvSpPr/>
          <p:nvPr/>
        </p:nvSpPr>
        <p:spPr>
          <a:xfrm>
            <a:off x="3276600" y="304800"/>
            <a:ext cx="5562600" cy="3810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 flipV="1">
            <a:off x="6388608" y="4114800"/>
            <a:ext cx="2450592" cy="20574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rot="10800000">
            <a:off x="3276600" y="4114800"/>
            <a:ext cx="3048000" cy="205740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8211312" y="256401"/>
            <a:ext cx="2971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CLOSE  </a:t>
            </a:r>
            <a:r>
              <a:rPr lang="en-US" sz="12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x</a:t>
            </a:r>
            <a:endParaRPr lang="en-US" sz="12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8253984" y="304800"/>
            <a:ext cx="585216" cy="192024"/>
          </a:xfrm>
          <a:prstGeom prst="rect">
            <a:avLst/>
          </a:prstGeom>
          <a:noFill/>
          <a:ln w="63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/>
          <p:cNvSpPr txBox="1"/>
          <p:nvPr/>
        </p:nvSpPr>
        <p:spPr>
          <a:xfrm>
            <a:off x="3276600" y="304800"/>
            <a:ext cx="5562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 algn="ctr"/>
            <a:r>
              <a:rPr lang="en-US" dirty="0" err="1" smtClean="0">
                <a:latin typeface="Franklin Gothic Book" pitchFamily="34" charset="0"/>
                <a:cs typeface="Arial" pitchFamily="34" charset="0"/>
              </a:rPr>
              <a:t>Luquillo</a:t>
            </a:r>
            <a:r>
              <a:rPr lang="en-US" dirty="0" smtClean="0">
                <a:latin typeface="Franklin Gothic Book" pitchFamily="34" charset="0"/>
                <a:cs typeface="Arial" pitchFamily="34" charset="0"/>
              </a:rPr>
              <a:t> Experimental Forest/LTER</a:t>
            </a:r>
            <a:endParaRPr lang="en-US" dirty="0">
              <a:latin typeface="Franklin Gothic Book" pitchFamily="34" charset="0"/>
              <a:cs typeface="Arial" pitchFamily="34" charset="0"/>
            </a:endParaRPr>
          </a:p>
        </p:txBody>
      </p:sp>
      <p:graphicFrame>
        <p:nvGraphicFramePr>
          <p:cNvPr id="71" name="Chart 70"/>
          <p:cNvGraphicFramePr>
            <a:graphicFrameLocks/>
          </p:cNvGraphicFramePr>
          <p:nvPr/>
        </p:nvGraphicFramePr>
        <p:xfrm>
          <a:off x="3352800" y="914401"/>
          <a:ext cx="5381625" cy="259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75" name="TextBox 74"/>
          <p:cNvSpPr txBox="1"/>
          <p:nvPr/>
        </p:nvSpPr>
        <p:spPr>
          <a:xfrm>
            <a:off x="6553200" y="3487579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Franklin Gothic Book" pitchFamily="34" charset="0"/>
                <a:cs typeface="Arial" pitchFamily="34" charset="0"/>
              </a:rPr>
              <a:t>Key researchers: </a:t>
            </a:r>
            <a:r>
              <a:rPr lang="en-US" sz="9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William McDowell, Clyde Asbury, (more)</a:t>
            </a:r>
            <a:endParaRPr lang="en-US" sz="9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81" name="Rectangle 80"/>
          <p:cNvSpPr/>
          <p:nvPr/>
        </p:nvSpPr>
        <p:spPr>
          <a:xfrm>
            <a:off x="4453128" y="3657600"/>
            <a:ext cx="137160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/>
          <p:cNvSpPr txBox="1"/>
          <p:nvPr/>
        </p:nvSpPr>
        <p:spPr>
          <a:xfrm>
            <a:off x="4376928" y="3638490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Book" pitchFamily="34" charset="0"/>
                <a:cs typeface="Arial" pitchFamily="34" charset="0"/>
              </a:rPr>
              <a:t>Graph a different basin pair or parameter</a:t>
            </a:r>
            <a:endParaRPr lang="en-US" sz="1000" dirty="0">
              <a:solidFill>
                <a:schemeClr val="bg1">
                  <a:lumMod val="95000"/>
                  <a:lumOff val="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3934968" y="3657600"/>
            <a:ext cx="493776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3861816" y="3637002"/>
            <a:ext cx="6400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Book" pitchFamily="34" charset="0"/>
                <a:cs typeface="Arial" pitchFamily="34" charset="0"/>
              </a:rPr>
              <a:t>Photos of site</a:t>
            </a:r>
            <a:endParaRPr lang="en-US" sz="1000" dirty="0">
              <a:solidFill>
                <a:schemeClr val="bg1">
                  <a:lumMod val="95000"/>
                  <a:lumOff val="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5843016" y="3657600"/>
            <a:ext cx="64008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/>
          <p:cNvSpPr txBox="1"/>
          <p:nvPr/>
        </p:nvSpPr>
        <p:spPr>
          <a:xfrm>
            <a:off x="5779008" y="3638490"/>
            <a:ext cx="76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Book" pitchFamily="34" charset="0"/>
                <a:cs typeface="Arial" pitchFamily="34" charset="0"/>
              </a:rPr>
              <a:t>Download this data</a:t>
            </a:r>
            <a:endParaRPr lang="en-US" sz="1000" dirty="0">
              <a:solidFill>
                <a:schemeClr val="bg1">
                  <a:lumMod val="95000"/>
                  <a:lumOff val="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553200" y="3767328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>
                <a:latin typeface="Franklin Gothic Book" pitchFamily="34" charset="0"/>
                <a:cs typeface="Arial" pitchFamily="34" charset="0"/>
              </a:rPr>
              <a:t>Key references: </a:t>
            </a:r>
            <a:r>
              <a:rPr lang="en-US" sz="900" dirty="0" smtClean="0">
                <a:solidFill>
                  <a:srgbClr val="FFFF99"/>
                </a:solidFill>
                <a:latin typeface="Franklin Gothic Book" pitchFamily="34" charset="0"/>
                <a:cs typeface="Arial" pitchFamily="34" charset="0"/>
              </a:rPr>
              <a:t>McDowell &amp; Asbury 1994, Schaefer et al. 2000, (more)</a:t>
            </a:r>
            <a:endParaRPr lang="en-US" sz="900" dirty="0">
              <a:solidFill>
                <a:srgbClr val="FFFF99"/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84" name="Rectangle 83"/>
          <p:cNvSpPr/>
          <p:nvPr/>
        </p:nvSpPr>
        <p:spPr>
          <a:xfrm>
            <a:off x="3374136" y="3657600"/>
            <a:ext cx="56388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6350"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/>
          <p:cNvSpPr txBox="1"/>
          <p:nvPr/>
        </p:nvSpPr>
        <p:spPr>
          <a:xfrm>
            <a:off x="3328416" y="3638490"/>
            <a:ext cx="609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 smtClean="0">
                <a:solidFill>
                  <a:schemeClr val="bg1">
                    <a:lumMod val="95000"/>
                    <a:lumOff val="5000"/>
                  </a:schemeClr>
                </a:solidFill>
                <a:latin typeface="Franklin Gothic Book" pitchFamily="34" charset="0"/>
                <a:cs typeface="Arial" pitchFamily="34" charset="0"/>
              </a:rPr>
              <a:t>About this site</a:t>
            </a:r>
            <a:endParaRPr lang="en-US" sz="1000" dirty="0">
              <a:solidFill>
                <a:schemeClr val="bg1">
                  <a:lumMod val="95000"/>
                  <a:lumOff val="5000"/>
                </a:schemeClr>
              </a:solidFill>
              <a:latin typeface="Franklin Gothic Book" pitchFamily="34" charset="0"/>
              <a:cs typeface="Arial" pitchFamily="34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3276600" y="533401"/>
            <a:ext cx="5562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indent="-114300" algn="ctr"/>
            <a:r>
              <a:rPr lang="en-US" sz="1400" dirty="0" err="1" smtClean="0">
                <a:latin typeface="Franklin Gothic Book" pitchFamily="34" charset="0"/>
                <a:cs typeface="Arial" pitchFamily="34" charset="0"/>
              </a:rPr>
              <a:t>Sonadora</a:t>
            </a:r>
            <a:r>
              <a:rPr lang="en-US" sz="1400" dirty="0" smtClean="0">
                <a:latin typeface="Franklin Gothic Book" pitchFamily="34" charset="0"/>
                <a:cs typeface="Arial" pitchFamily="34" charset="0"/>
              </a:rPr>
              <a:t> (QS) and </a:t>
            </a:r>
            <a:r>
              <a:rPr lang="en-US" sz="1400" dirty="0" err="1" smtClean="0">
                <a:latin typeface="Franklin Gothic Book" pitchFamily="34" charset="0"/>
                <a:cs typeface="Arial" pitchFamily="34" charset="0"/>
              </a:rPr>
              <a:t>Toronja</a:t>
            </a:r>
            <a:r>
              <a:rPr lang="en-US" sz="1400" dirty="0" smtClean="0">
                <a:latin typeface="Franklin Gothic Book" pitchFamily="34" charset="0"/>
                <a:cs typeface="Arial" pitchFamily="34" charset="0"/>
              </a:rPr>
              <a:t> (QT) watersheds</a:t>
            </a:r>
            <a:endParaRPr lang="en-US" sz="1400" dirty="0">
              <a:latin typeface="Franklin Gothic Book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20 Rectángulo redondeado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oundRect">
            <a:avLst>
              <a:gd name="adj" fmla="val 429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mtClean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  <a:p>
            <a:endParaRPr lang="en-US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8612" name="Picture 4"/>
          <p:cNvPicPr>
            <a:picLocks noChangeAspect="1" noChangeArrowheads="1"/>
          </p:cNvPicPr>
          <p:nvPr/>
        </p:nvPicPr>
        <p:blipFill>
          <a:blip r:embed="rId2" cstate="print"/>
          <a:srcRect r="40476" b="18000"/>
          <a:stretch>
            <a:fillRect/>
          </a:stretch>
        </p:blipFill>
        <p:spPr bwMode="auto">
          <a:xfrm>
            <a:off x="1066800" y="304800"/>
            <a:ext cx="7239000" cy="62327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3" cstate="print"/>
          <a:srcRect r="30000" b="13143"/>
          <a:stretch>
            <a:fillRect/>
          </a:stretch>
        </p:blipFill>
        <p:spPr bwMode="auto">
          <a:xfrm>
            <a:off x="152640" y="239670"/>
            <a:ext cx="8534160" cy="6618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20 Rectángulo redondeado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oundRect">
            <a:avLst>
              <a:gd name="adj" fmla="val 429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mtClean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  <a:p>
            <a:endParaRPr lang="en-US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17763" name="Picture 3"/>
          <p:cNvPicPr>
            <a:picLocks noChangeAspect="1" noChangeArrowheads="1"/>
          </p:cNvPicPr>
          <p:nvPr/>
        </p:nvPicPr>
        <p:blipFill>
          <a:blip r:embed="rId2" cstate="print"/>
          <a:srcRect l="2381" t="3048" r="23333" b="31429"/>
          <a:stretch>
            <a:fillRect/>
          </a:stretch>
        </p:blipFill>
        <p:spPr bwMode="auto">
          <a:xfrm>
            <a:off x="104703" y="19050"/>
            <a:ext cx="8915435" cy="49148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20 Rectángulo redondeado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oundRect">
            <a:avLst>
              <a:gd name="adj" fmla="val 429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mtClean="0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  <a:p>
            <a:endParaRPr lang="en-US">
              <a:solidFill>
                <a:sysClr val="windowText" lastClr="000000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17763" name="Picture 3"/>
          <p:cNvPicPr>
            <a:picLocks noChangeAspect="1" noChangeArrowheads="1"/>
          </p:cNvPicPr>
          <p:nvPr/>
        </p:nvPicPr>
        <p:blipFill>
          <a:blip r:embed="rId2" cstate="print"/>
          <a:srcRect l="2381" t="3048" r="23333" b="31429"/>
          <a:stretch>
            <a:fillRect/>
          </a:stretch>
        </p:blipFill>
        <p:spPr bwMode="auto">
          <a:xfrm>
            <a:off x="104703" y="19050"/>
            <a:ext cx="8915435" cy="49148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7764" name="Picture 4"/>
          <p:cNvPicPr>
            <a:picLocks noChangeAspect="1" noChangeArrowheads="1"/>
          </p:cNvPicPr>
          <p:nvPr/>
        </p:nvPicPr>
        <p:blipFill>
          <a:blip r:embed="rId3" cstate="print"/>
          <a:srcRect l="1905" t="2762" r="23334" b="69810"/>
          <a:stretch>
            <a:fillRect/>
          </a:stretch>
        </p:blipFill>
        <p:spPr bwMode="auto">
          <a:xfrm>
            <a:off x="76200" y="4743450"/>
            <a:ext cx="8972441" cy="20573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20 Rectángulo redondeado"/>
          <p:cNvSpPr>
            <a:spLocks noChangeArrowheads="1"/>
          </p:cNvSpPr>
          <p:nvPr/>
        </p:nvSpPr>
        <p:spPr bwMode="auto">
          <a:xfrm>
            <a:off x="125413" y="441890"/>
            <a:ext cx="8893175" cy="6263710"/>
          </a:xfrm>
          <a:prstGeom prst="roundRect">
            <a:avLst>
              <a:gd name="adj" fmla="val 4662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z="1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38100" y="24492"/>
            <a:ext cx="9067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StreamChemDB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04800" y="-622300"/>
            <a:ext cx="8807873" cy="7103675"/>
            <a:chOff x="-381000" y="-636194"/>
            <a:chExt cx="8807873" cy="7103675"/>
          </a:xfrm>
        </p:grpSpPr>
        <p:grpSp>
          <p:nvGrpSpPr>
            <p:cNvPr id="24" name="Group 23"/>
            <p:cNvGrpSpPr/>
            <p:nvPr/>
          </p:nvGrpSpPr>
          <p:grpSpPr>
            <a:xfrm>
              <a:off x="-381000" y="1882429"/>
              <a:ext cx="8305799" cy="4585052"/>
              <a:chOff x="-381000" y="1882429"/>
              <a:chExt cx="8305799" cy="4585052"/>
            </a:xfrm>
          </p:grpSpPr>
          <p:graphicFrame>
            <p:nvGraphicFramePr>
              <p:cNvPr id="2" name="Content Placeholder 101"/>
              <p:cNvGraphicFramePr>
                <a:graphicFrameLocks/>
              </p:cNvGraphicFramePr>
              <p:nvPr>
                <p:extLst>
                  <p:ext uri="{D42A27DB-BD31-4B8C-83A1-F6EECF244321}">
                    <p14:modId xmlns:p14="http://schemas.microsoft.com/office/powerpoint/2010/main" xmlns="" val="2996743447"/>
                  </p:ext>
                </p:extLst>
              </p:nvPr>
            </p:nvGraphicFramePr>
            <p:xfrm>
              <a:off x="-381000" y="1882429"/>
              <a:ext cx="8305799" cy="4585052"/>
            </p:xfrm>
            <a:graphic>
              <a:graphicData uri="http://schemas.openxmlformats.org/drawingml/2006/table">
                <a:tbl>
                  <a:tblPr>
                    <a:noFill/>
                    <a:tableStyleId>{5C22544A-7EE6-4342-B048-85BDC9FD1C3A}</a:tableStyleId>
                  </a:tblPr>
                  <a:tblGrid>
                    <a:gridCol w="2391720"/>
                    <a:gridCol w="580079"/>
                    <a:gridCol w="533400"/>
                    <a:gridCol w="533400"/>
                    <a:gridCol w="533400"/>
                    <a:gridCol w="533400"/>
                    <a:gridCol w="533400"/>
                    <a:gridCol w="533400"/>
                    <a:gridCol w="533400"/>
                    <a:gridCol w="533400"/>
                    <a:gridCol w="533400"/>
                    <a:gridCol w="533400"/>
                  </a:tblGrid>
                  <a:tr h="2743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accent3">
                                  <a:lumMod val="60000"/>
                                  <a:lumOff val="4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Nitrate</a:t>
                          </a:r>
                          <a:endParaRPr lang="en-US" sz="1400" b="0" dirty="0">
                            <a:solidFill>
                              <a:schemeClr val="accent3">
                                <a:lumMod val="60000"/>
                                <a:lumOff val="4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1971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</a:tr>
                  <a:tr h="292982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accent3">
                                  <a:lumMod val="60000"/>
                                  <a:lumOff val="4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Ammonium</a:t>
                          </a:r>
                          <a:endParaRPr lang="en-US" sz="1400" b="0" dirty="0">
                            <a:solidFill>
                              <a:schemeClr val="accent3">
                                <a:lumMod val="60000"/>
                                <a:lumOff val="4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1995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1971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1967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</a:tr>
                  <a:tr h="281164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accent3">
                                  <a:lumMod val="60000"/>
                                  <a:lumOff val="4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Dissolved</a:t>
                          </a:r>
                          <a:endParaRPr lang="en-US" sz="1400" b="0" dirty="0">
                            <a:solidFill>
                              <a:schemeClr val="accent3">
                                <a:lumMod val="60000"/>
                                <a:lumOff val="4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1995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2005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2005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1995</a:t>
                          </a: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1967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</a:tr>
                  <a:tr h="269346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accent3">
                                  <a:lumMod val="60000"/>
                                  <a:lumOff val="4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Unfiltered</a:t>
                          </a:r>
                          <a:endParaRPr lang="en-US" sz="1400" b="0" dirty="0">
                            <a:solidFill>
                              <a:schemeClr val="accent3">
                                <a:lumMod val="60000"/>
                                <a:lumOff val="4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1967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</a:tr>
                  <a:tr h="218332"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mpd="sng">
                          <a:noFill/>
                        </a:lnR>
                        <a:lnT w="12700" cap="flat" cmpd="sng" algn="ctr">
                          <a:solidFill>
                            <a:schemeClr val="accent3">
                              <a:lumMod val="40000"/>
                              <a:lumOff val="6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</a:tr>
                  <a:tr h="18288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err="1" smtClean="0">
                              <a:solidFill>
                                <a:srgbClr val="FFC000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Orthophosphorus</a:t>
                          </a:r>
                          <a:endParaRPr lang="en-US" sz="1400" b="0" dirty="0">
                            <a:solidFill>
                              <a:srgbClr val="FFC000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1971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18288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rgbClr val="FFC000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Dissolved</a:t>
                          </a:r>
                          <a:endParaRPr lang="en-US" sz="1400" b="0" dirty="0">
                            <a:solidFill>
                              <a:srgbClr val="FFC000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2003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18288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rgbClr val="FFC000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Unfiltered</a:t>
                          </a:r>
                          <a:endParaRPr lang="en-US" sz="1400" b="0" dirty="0">
                            <a:solidFill>
                              <a:srgbClr val="FFC000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2008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rgbClr val="FFC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219456">
                    <a:tc gridSpan="12">
                      <a:txBody>
                        <a:bodyPr/>
                        <a:lstStyle/>
                        <a:p>
                          <a:pPr algn="r"/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mpd="sng">
                          <a:noFill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 sz="700" dirty="0"/>
                        </a:p>
                      </a:txBody>
                      <a:tcPr marL="72777" marR="72777" marT="36389" marB="36389"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18288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Anions (</a:t>
                          </a:r>
                          <a:r>
                            <a:rPr lang="en-US" sz="1400" b="0" dirty="0" err="1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Cl</a:t>
                          </a:r>
                          <a:r>
                            <a:rPr lang="en-US" sz="1400" b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,</a:t>
                          </a:r>
                          <a:r>
                            <a:rPr lang="en-US" sz="1400" b="0" baseline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 S0</a:t>
                          </a:r>
                          <a:r>
                            <a:rPr lang="en-US" sz="1400" b="0" baseline="-2500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4</a:t>
                          </a:r>
                          <a:r>
                            <a:rPr lang="en-US" sz="1400" b="0" baseline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)</a:t>
                          </a:r>
                          <a:endParaRPr lang="en-US" sz="1400" b="0" dirty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1965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27432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      </a:t>
                          </a:r>
                          <a:r>
                            <a:rPr lang="en-US" sz="1400" b="0" dirty="0" err="1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Cations</a:t>
                          </a:r>
                          <a:r>
                            <a:rPr lang="en-US" sz="1400" b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 (Ca,</a:t>
                          </a:r>
                          <a:r>
                            <a:rPr lang="en-US" sz="1400" b="0" baseline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 Mg, K, Na)</a:t>
                          </a:r>
                          <a:endParaRPr lang="en-US" sz="1400" b="0" dirty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1971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1967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18288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Conductivity</a:t>
                          </a:r>
                          <a:endParaRPr lang="en-US" sz="1400" b="0" dirty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1995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18288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pH</a:t>
                          </a:r>
                          <a:endParaRPr lang="en-US" sz="1400" b="0" dirty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2002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1971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18288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Alkalinity/carbonate</a:t>
                          </a:r>
                          <a:endParaRPr lang="en-US" sz="1400" b="0" dirty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1971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1968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1967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1992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18288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Silica</a:t>
                          </a:r>
                        </a:p>
                      </a:txBody>
                      <a:tcPr marL="72777" marR="72777" marT="36389" marB="36389"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1971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  <a:tr h="182880">
                    <a:tc>
                      <a:txBody>
                        <a:bodyPr/>
                        <a:lstStyle/>
                        <a:p>
                          <a:pPr algn="r"/>
                          <a:r>
                            <a:rPr lang="en-US" sz="1400" b="0" dirty="0" smtClean="0">
                              <a:solidFill>
                                <a:schemeClr val="bg2">
                                  <a:lumMod val="20000"/>
                                  <a:lumOff val="80000"/>
                                </a:schemeClr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Carbon</a:t>
                          </a:r>
                          <a:endParaRPr lang="en-US" sz="1400" b="0" dirty="0">
                            <a:solidFill>
                              <a:schemeClr val="bg2">
                                <a:lumMod val="20000"/>
                                <a:lumOff val="80000"/>
                              </a:schemeClr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 anchor="ctr">
                        <a:lnL w="12700" cmpd="sng">
                          <a:noFill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mpd="sng">
                          <a:noFill/>
                        </a:lnT>
                        <a:lnB w="12700" cmpd="sng"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1995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1979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1990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2001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1995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1983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1966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sz="1400" b="0" dirty="0" smtClean="0">
                              <a:solidFill>
                                <a:schemeClr val="tx1"/>
                              </a:solidFill>
                              <a:latin typeface="Tahoma" pitchFamily="34" charset="0"/>
                              <a:ea typeface="Tahoma" pitchFamily="34" charset="0"/>
                              <a:cs typeface="Tahoma" pitchFamily="34" charset="0"/>
                            </a:rPr>
                            <a:t>2004</a:t>
                          </a:r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sz="1400" b="0" dirty="0">
                            <a:solidFill>
                              <a:schemeClr val="tx1"/>
                            </a:solidFill>
                            <a:latin typeface="Tahoma" pitchFamily="34" charset="0"/>
                            <a:ea typeface="Tahoma" pitchFamily="34" charset="0"/>
                            <a:cs typeface="Tahoma" pitchFamily="34" charset="0"/>
                          </a:endParaRPr>
                        </a:p>
                      </a:txBody>
                      <a:tcPr marL="72777" marR="72777" marT="36389" marB="36389">
                        <a:lnL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</a:tr>
                </a:tbl>
              </a:graphicData>
            </a:graphic>
          </p:graphicFrame>
          <p:sp>
            <p:nvSpPr>
              <p:cNvPr id="4" name="TextBox 103"/>
              <p:cNvSpPr txBox="1">
                <a:spLocks noChangeArrowheads="1"/>
              </p:cNvSpPr>
              <p:nvPr/>
            </p:nvSpPr>
            <p:spPr bwMode="auto">
              <a:xfrm>
                <a:off x="304800" y="2612029"/>
                <a:ext cx="762000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en-US" sz="1400" dirty="0" smtClean="0">
                    <a:solidFill>
                      <a:schemeClr val="accent3">
                        <a:lumMod val="60000"/>
                        <a:lumOff val="40000"/>
                      </a:schemeClr>
                    </a:solidFill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Total N</a:t>
                </a:r>
                <a:endParaRPr lang="en-US" sz="1400" dirty="0">
                  <a:solidFill>
                    <a:schemeClr val="accent3">
                      <a:lumMod val="60000"/>
                      <a:lumOff val="40000"/>
                    </a:schemeClr>
                  </a:solidFill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5" name="TextBox 106"/>
              <p:cNvSpPr txBox="1">
                <a:spLocks noChangeArrowheads="1"/>
              </p:cNvSpPr>
              <p:nvPr/>
            </p:nvSpPr>
            <p:spPr bwMode="auto">
              <a:xfrm>
                <a:off x="311150" y="3760887"/>
                <a:ext cx="755650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en-US" sz="1400" dirty="0">
                    <a:solidFill>
                      <a:srgbClr val="FFC000"/>
                    </a:solidFill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Total P</a:t>
                </a:r>
              </a:p>
            </p:txBody>
          </p:sp>
          <p:sp>
            <p:nvSpPr>
              <p:cNvPr id="6" name="Left Brace 5"/>
              <p:cNvSpPr/>
              <p:nvPr/>
            </p:nvSpPr>
            <p:spPr>
              <a:xfrm>
                <a:off x="990600" y="3643706"/>
                <a:ext cx="228600" cy="533400"/>
              </a:xfrm>
              <a:prstGeom prst="leftBrac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9" name="Left Brace 8"/>
              <p:cNvSpPr/>
              <p:nvPr/>
            </p:nvSpPr>
            <p:spPr>
              <a:xfrm>
                <a:off x="990600" y="2500706"/>
                <a:ext cx="228600" cy="533400"/>
              </a:xfrm>
              <a:prstGeom prst="leftBrac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140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2675148" y="-636194"/>
              <a:ext cx="5751725" cy="2738437"/>
              <a:chOff x="2675148" y="-636194"/>
              <a:chExt cx="5751725" cy="2738437"/>
            </a:xfrm>
          </p:grpSpPr>
          <p:sp>
            <p:nvSpPr>
              <p:cNvPr id="3" name="TextBox 102"/>
              <p:cNvSpPr txBox="1">
                <a:spLocks noChangeArrowheads="1"/>
              </p:cNvSpPr>
              <p:nvPr/>
            </p:nvSpPr>
            <p:spPr bwMode="auto">
              <a:xfrm rot="18208473">
                <a:off x="1895586" y="942623"/>
                <a:ext cx="1866901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>
                <a:spAutoFit/>
              </a:bodyPr>
              <a:lstStyle/>
              <a:p>
                <a:r>
                  <a:rPr lang="en-US" sz="1400" b="1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Bonanza</a:t>
                </a:r>
                <a:endParaRPr lang="en-US" sz="1400" b="1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14" name="TextBox 107"/>
              <p:cNvSpPr txBox="1">
                <a:spLocks noChangeArrowheads="1"/>
              </p:cNvSpPr>
              <p:nvPr/>
            </p:nvSpPr>
            <p:spPr bwMode="auto">
              <a:xfrm rot="18208473">
                <a:off x="5796737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San Dimas</a:t>
                </a:r>
              </a:p>
            </p:txBody>
          </p:sp>
          <p:sp>
            <p:nvSpPr>
              <p:cNvPr id="15" name="TextBox 108"/>
              <p:cNvSpPr txBox="1">
                <a:spLocks noChangeArrowheads="1"/>
              </p:cNvSpPr>
              <p:nvPr/>
            </p:nvSpPr>
            <p:spPr bwMode="auto">
              <a:xfrm rot="18208473">
                <a:off x="3210195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Fraser</a:t>
                </a:r>
              </a:p>
            </p:txBody>
          </p:sp>
          <p:sp>
            <p:nvSpPr>
              <p:cNvPr id="16" name="TextBox 109"/>
              <p:cNvSpPr txBox="1">
                <a:spLocks noChangeArrowheads="1"/>
              </p:cNvSpPr>
              <p:nvPr/>
            </p:nvSpPr>
            <p:spPr bwMode="auto">
              <a:xfrm rot="18208473">
                <a:off x="5303566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 err="1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Marcell</a:t>
                </a:r>
                <a:endParaRPr lang="en-US" sz="1400" b="1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17" name="TextBox 110"/>
              <p:cNvSpPr txBox="1">
                <a:spLocks noChangeArrowheads="1"/>
              </p:cNvSpPr>
              <p:nvPr/>
            </p:nvSpPr>
            <p:spPr bwMode="auto">
              <a:xfrm rot="18208473">
                <a:off x="6903766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Tenderfoot</a:t>
                </a:r>
              </a:p>
            </p:txBody>
          </p:sp>
          <p:sp>
            <p:nvSpPr>
              <p:cNvPr id="18" name="TextBox 111"/>
              <p:cNvSpPr txBox="1">
                <a:spLocks noChangeArrowheads="1"/>
              </p:cNvSpPr>
              <p:nvPr/>
            </p:nvSpPr>
            <p:spPr bwMode="auto">
              <a:xfrm rot="18208473">
                <a:off x="6370366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Santee</a:t>
                </a:r>
              </a:p>
            </p:txBody>
          </p:sp>
          <p:sp>
            <p:nvSpPr>
              <p:cNvPr id="19" name="TextBox 112"/>
              <p:cNvSpPr txBox="1">
                <a:spLocks noChangeArrowheads="1"/>
              </p:cNvSpPr>
              <p:nvPr/>
            </p:nvSpPr>
            <p:spPr bwMode="auto">
              <a:xfrm rot="18208473">
                <a:off x="4276995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Hubbard Brook</a:t>
                </a:r>
              </a:p>
            </p:txBody>
          </p:sp>
          <p:sp>
            <p:nvSpPr>
              <p:cNvPr id="20" name="TextBox 113"/>
              <p:cNvSpPr txBox="1">
                <a:spLocks noChangeArrowheads="1"/>
              </p:cNvSpPr>
              <p:nvPr/>
            </p:nvSpPr>
            <p:spPr bwMode="auto">
              <a:xfrm rot="18208473">
                <a:off x="2636566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 err="1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Fernow</a:t>
                </a:r>
                <a:endParaRPr lang="en-US" sz="1400" b="1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21" name="TextBox 114"/>
              <p:cNvSpPr txBox="1">
                <a:spLocks noChangeArrowheads="1"/>
              </p:cNvSpPr>
              <p:nvPr/>
            </p:nvSpPr>
            <p:spPr bwMode="auto">
              <a:xfrm rot="18208473">
                <a:off x="2103166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 err="1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Coweeta</a:t>
                </a:r>
                <a:endParaRPr lang="en-US" sz="1400" b="1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22" name="TextBox 115"/>
              <p:cNvSpPr txBox="1">
                <a:spLocks noChangeArrowheads="1"/>
              </p:cNvSpPr>
              <p:nvPr/>
            </p:nvSpPr>
            <p:spPr bwMode="auto">
              <a:xfrm rot="18208473">
                <a:off x="3703366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Andrews</a:t>
                </a:r>
                <a:endParaRPr lang="en-US" sz="1400" b="1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23" name="TextBox 116"/>
              <p:cNvSpPr txBox="1">
                <a:spLocks noChangeArrowheads="1"/>
              </p:cNvSpPr>
              <p:nvPr/>
            </p:nvSpPr>
            <p:spPr bwMode="auto">
              <a:xfrm rot="18208473">
                <a:off x="4770166" y="579136"/>
                <a:ext cx="2738437" cy="307777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>
                <a:spAutoFit/>
              </a:bodyPr>
              <a:lstStyle/>
              <a:p>
                <a:r>
                  <a:rPr lang="en-US" sz="1400" b="1" dirty="0" err="1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Luquillo</a:t>
                </a:r>
                <a:endParaRPr lang="en-US" sz="1400" b="1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</p:grpSp>
      </p:grpSp>
      <p:sp>
        <p:nvSpPr>
          <p:cNvPr id="27" name="TextBox 26"/>
          <p:cNvSpPr txBox="1"/>
          <p:nvPr/>
        </p:nvSpPr>
        <p:spPr>
          <a:xfrm>
            <a:off x="457201" y="762000"/>
            <a:ext cx="266699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Earliest year of stream chemistry data available:</a:t>
            </a:r>
            <a:endParaRPr lang="en-US" sz="1400" b="1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20 Rectángulo redondeado"/>
          <p:cNvSpPr>
            <a:spLocks noChangeArrowheads="1"/>
          </p:cNvSpPr>
          <p:nvPr/>
        </p:nvSpPr>
        <p:spPr bwMode="auto">
          <a:xfrm>
            <a:off x="125413" y="441890"/>
            <a:ext cx="8893175" cy="6263710"/>
          </a:xfrm>
          <a:prstGeom prst="roundRect">
            <a:avLst>
              <a:gd name="adj" fmla="val 4662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z="1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93" name="Rectangle 1"/>
          <p:cNvSpPr>
            <a:spLocks noChangeArrowheads="1"/>
          </p:cNvSpPr>
          <p:nvPr/>
        </p:nvSpPr>
        <p:spPr bwMode="auto">
          <a:xfrm>
            <a:off x="38100" y="24492"/>
            <a:ext cx="9067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StreamChemDB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04800" y="1009766"/>
            <a:ext cx="1143000" cy="4001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Sites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981200" y="990716"/>
            <a:ext cx="1143000" cy="40011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Basins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000500" y="990716"/>
            <a:ext cx="1752600" cy="40011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Data tables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467474" y="834625"/>
            <a:ext cx="2219325" cy="70788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Methods &amp; parameter tables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1428924" y="1187050"/>
            <a:ext cx="54864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5">
                    <a:lumMod val="40000"/>
                    <a:lumOff val="60000"/>
                  </a:schemeClr>
                </a:gs>
                <a:gs pos="50000">
                  <a:schemeClr val="accent2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Arrow Connector 124"/>
          <p:cNvCxnSpPr/>
          <p:nvPr/>
        </p:nvCxnSpPr>
        <p:spPr>
          <a:xfrm>
            <a:off x="3133725" y="1192530"/>
            <a:ext cx="82296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2">
                    <a:lumMod val="40000"/>
                    <a:lumOff val="60000"/>
                  </a:schemeClr>
                </a:gs>
                <a:gs pos="50000">
                  <a:schemeClr val="accent3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5791200" y="1192530"/>
            <a:ext cx="64008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3">
                    <a:lumMod val="40000"/>
                    <a:lumOff val="60000"/>
                  </a:schemeClr>
                </a:gs>
                <a:gs pos="50000">
                  <a:srgbClr val="E2CFF1"/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1638300" y="468868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CC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DATABASE DESIGN</a:t>
            </a:r>
            <a:endParaRPr lang="en-US" b="1" dirty="0">
              <a:solidFill>
                <a:srgbClr val="FFCC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20 Rectángulo redondeado"/>
          <p:cNvSpPr>
            <a:spLocks noChangeArrowheads="1"/>
          </p:cNvSpPr>
          <p:nvPr/>
        </p:nvSpPr>
        <p:spPr bwMode="auto">
          <a:xfrm>
            <a:off x="125413" y="441890"/>
            <a:ext cx="8893175" cy="6263710"/>
          </a:xfrm>
          <a:prstGeom prst="roundRect">
            <a:avLst>
              <a:gd name="adj" fmla="val 4662"/>
            </a:avLst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sz="14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193" name="Rectangle 1"/>
          <p:cNvSpPr>
            <a:spLocks noChangeArrowheads="1"/>
          </p:cNvSpPr>
          <p:nvPr/>
        </p:nvSpPr>
        <p:spPr bwMode="auto">
          <a:xfrm>
            <a:off x="38100" y="24492"/>
            <a:ext cx="9067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StreamChemDB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304800" y="1009766"/>
            <a:ext cx="1143000" cy="400110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Sites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1981200" y="990716"/>
            <a:ext cx="1143000" cy="400110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Basins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000500" y="990716"/>
            <a:ext cx="1752600" cy="40011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Data tables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467474" y="834625"/>
            <a:ext cx="2219325" cy="707886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000" dirty="0" smtClean="0">
                <a:latin typeface="Tahoma" pitchFamily="34" charset="0"/>
                <a:ea typeface="Tahoma" pitchFamily="34" charset="0"/>
                <a:cs typeface="Tahoma" pitchFamily="34" charset="0"/>
              </a:rPr>
              <a:t>Methods &amp; parameter tables</a:t>
            </a:r>
            <a:endParaRPr lang="en-US" sz="2000" dirty="0"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  <p:cxnSp>
        <p:nvCxnSpPr>
          <p:cNvPr id="85" name="Straight Arrow Connector 84"/>
          <p:cNvCxnSpPr/>
          <p:nvPr/>
        </p:nvCxnSpPr>
        <p:spPr>
          <a:xfrm>
            <a:off x="1428924" y="1187050"/>
            <a:ext cx="54864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5">
                    <a:lumMod val="40000"/>
                    <a:lumOff val="60000"/>
                  </a:schemeClr>
                </a:gs>
                <a:gs pos="50000">
                  <a:schemeClr val="accent2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104"/>
          <p:cNvGrpSpPr/>
          <p:nvPr/>
        </p:nvGrpSpPr>
        <p:grpSpPr>
          <a:xfrm>
            <a:off x="388305" y="1434700"/>
            <a:ext cx="1821495" cy="3237190"/>
            <a:chOff x="464505" y="1314450"/>
            <a:chExt cx="1821495" cy="3237190"/>
          </a:xfrm>
        </p:grpSpPr>
        <p:grpSp>
          <p:nvGrpSpPr>
            <p:cNvPr id="5" name="Group 103"/>
            <p:cNvGrpSpPr/>
            <p:nvPr/>
          </p:nvGrpSpPr>
          <p:grpSpPr>
            <a:xfrm>
              <a:off x="762000" y="1371600"/>
              <a:ext cx="1524000" cy="3180040"/>
              <a:chOff x="762000" y="1371600"/>
              <a:chExt cx="1524000" cy="3180040"/>
            </a:xfrm>
          </p:grpSpPr>
          <p:sp>
            <p:nvSpPr>
              <p:cNvPr id="69" name="TextBox 68"/>
              <p:cNvSpPr txBox="1"/>
              <p:nvPr/>
            </p:nvSpPr>
            <p:spPr>
              <a:xfrm>
                <a:off x="762000" y="1371600"/>
                <a:ext cx="1143000" cy="584775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Site web sites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762000" y="2236688"/>
                <a:ext cx="1143000" cy="338554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Contacts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1" name="TextBox 70"/>
              <p:cNvSpPr txBox="1"/>
              <p:nvPr/>
            </p:nvSpPr>
            <p:spPr>
              <a:xfrm>
                <a:off x="762000" y="2824777"/>
                <a:ext cx="1524000" cy="830997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Site disclaimers &amp; agreements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762000" y="3966865"/>
                <a:ext cx="1143000" cy="584775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 smtClean="0">
                    <a:latin typeface="Tahoma" pitchFamily="34" charset="0"/>
                    <a:ea typeface="Tahoma" pitchFamily="34" charset="0"/>
                    <a:cs typeface="Tahoma" pitchFamily="34" charset="0"/>
                  </a:rPr>
                  <a:t>Status of the data</a:t>
                </a:r>
                <a:endParaRPr lang="en-US" sz="1600" dirty="0">
                  <a:latin typeface="Tahoma" pitchFamily="34" charset="0"/>
                  <a:ea typeface="Tahoma" pitchFamily="34" charset="0"/>
                  <a:cs typeface="Tahoma" pitchFamily="34" charset="0"/>
                </a:endParaRPr>
              </a:p>
            </p:txBody>
          </p:sp>
        </p:grpSp>
        <p:grpSp>
          <p:nvGrpSpPr>
            <p:cNvPr id="6" name="Group 91"/>
            <p:cNvGrpSpPr/>
            <p:nvPr/>
          </p:nvGrpSpPr>
          <p:grpSpPr>
            <a:xfrm>
              <a:off x="464505" y="1314450"/>
              <a:ext cx="239710" cy="2926080"/>
              <a:chOff x="464505" y="1314450"/>
              <a:chExt cx="239710" cy="2926080"/>
            </a:xfrm>
          </p:grpSpPr>
          <p:cxnSp>
            <p:nvCxnSpPr>
              <p:cNvPr id="83" name="Straight Connector 82"/>
              <p:cNvCxnSpPr/>
              <p:nvPr/>
            </p:nvCxnSpPr>
            <p:spPr>
              <a:xfrm flipH="1">
                <a:off x="464505" y="1314450"/>
                <a:ext cx="7936" cy="2926080"/>
              </a:xfrm>
              <a:prstGeom prst="line">
                <a:avLst/>
              </a:prstGeom>
              <a:ln w="28575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7" name="Group 89"/>
              <p:cNvGrpSpPr/>
              <p:nvPr/>
            </p:nvGrpSpPr>
            <p:grpSpPr>
              <a:xfrm>
                <a:off x="475615" y="1693862"/>
                <a:ext cx="228600" cy="2535414"/>
                <a:chOff x="475615" y="1693862"/>
                <a:chExt cx="228600" cy="2535414"/>
              </a:xfrm>
            </p:grpSpPr>
            <p:cxnSp>
              <p:nvCxnSpPr>
                <p:cNvPr id="80" name="Straight Arrow Connector 79"/>
                <p:cNvCxnSpPr/>
                <p:nvPr/>
              </p:nvCxnSpPr>
              <p:spPr>
                <a:xfrm>
                  <a:off x="475615" y="1693862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Straight Arrow Connector 80"/>
                <p:cNvCxnSpPr/>
                <p:nvPr/>
              </p:nvCxnSpPr>
              <p:spPr>
                <a:xfrm>
                  <a:off x="475615" y="2419350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Arrow Connector 87"/>
                <p:cNvCxnSpPr/>
                <p:nvPr/>
              </p:nvCxnSpPr>
              <p:spPr>
                <a:xfrm>
                  <a:off x="475615" y="3275012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Arrow Connector 88"/>
                <p:cNvCxnSpPr/>
                <p:nvPr/>
              </p:nvCxnSpPr>
              <p:spPr>
                <a:xfrm>
                  <a:off x="475615" y="4227688"/>
                  <a:ext cx="228600" cy="1588"/>
                </a:xfrm>
                <a:prstGeom prst="straightConnector1">
                  <a:avLst/>
                </a:prstGeom>
                <a:ln w="28575">
                  <a:solidFill>
                    <a:schemeClr val="accent5">
                      <a:lumMod val="60000"/>
                      <a:lumOff val="40000"/>
                    </a:schemeClr>
                  </a:solidFill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cxnSp>
        <p:nvCxnSpPr>
          <p:cNvPr id="125" name="Straight Arrow Connector 124"/>
          <p:cNvCxnSpPr/>
          <p:nvPr/>
        </p:nvCxnSpPr>
        <p:spPr>
          <a:xfrm>
            <a:off x="3133725" y="1192530"/>
            <a:ext cx="82296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2">
                    <a:lumMod val="40000"/>
                    <a:lumOff val="60000"/>
                  </a:schemeClr>
                </a:gs>
                <a:gs pos="50000">
                  <a:schemeClr val="accent3">
                    <a:lumMod val="40000"/>
                    <a:lumOff val="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/>
          <p:cNvCxnSpPr/>
          <p:nvPr/>
        </p:nvCxnSpPr>
        <p:spPr>
          <a:xfrm>
            <a:off x="5791200" y="1192530"/>
            <a:ext cx="640080" cy="3176"/>
          </a:xfrm>
          <a:prstGeom prst="straightConnector1">
            <a:avLst/>
          </a:prstGeom>
          <a:ln w="38100">
            <a:gradFill flip="none" rotWithShape="1">
              <a:gsLst>
                <a:gs pos="40000">
                  <a:schemeClr val="accent3">
                    <a:lumMod val="40000"/>
                    <a:lumOff val="60000"/>
                  </a:schemeClr>
                </a:gs>
                <a:gs pos="50000">
                  <a:srgbClr val="E2CFF1"/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0" scaled="1"/>
              <a:tileRect/>
            </a:gra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638300" y="468868"/>
            <a:ext cx="586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CC00"/>
                </a:solidFill>
                <a:latin typeface="Tahoma" pitchFamily="34" charset="0"/>
                <a:ea typeface="Tahoma" pitchFamily="34" charset="0"/>
                <a:cs typeface="Tahoma" pitchFamily="34" charset="0"/>
              </a:rPr>
              <a:t>DATABASE DESIGN</a:t>
            </a:r>
            <a:endParaRPr lang="en-US" b="1" dirty="0">
              <a:solidFill>
                <a:srgbClr val="FFCC00"/>
              </a:solidFill>
              <a:latin typeface="Tahoma" pitchFamily="34" charset="0"/>
              <a:ea typeface="Tahoma" pitchFamily="34" charset="0"/>
              <a:cs typeface="Tahom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5388</TotalTime>
  <Words>921</Words>
  <Application>Microsoft Office PowerPoint</Application>
  <PresentationFormat>On-screen Show (4:3)</PresentationFormat>
  <Paragraphs>375</Paragraphs>
  <Slides>14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Oregon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Referee 2</dc:creator>
  <cp:lastModifiedBy>Alba</cp:lastModifiedBy>
  <cp:revision>454</cp:revision>
  <dcterms:created xsi:type="dcterms:W3CDTF">2011-02-11T19:41:36Z</dcterms:created>
  <dcterms:modified xsi:type="dcterms:W3CDTF">2012-03-29T23:17:47Z</dcterms:modified>
</cp:coreProperties>
</file>